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9" r:id="rId2"/>
    <p:sldId id="317" r:id="rId3"/>
    <p:sldId id="315" r:id="rId4"/>
    <p:sldId id="316" r:id="rId5"/>
    <p:sldId id="318" r:id="rId6"/>
    <p:sldId id="319" r:id="rId7"/>
    <p:sldId id="320" r:id="rId8"/>
    <p:sldId id="300" r:id="rId9"/>
    <p:sldId id="304" r:id="rId10"/>
    <p:sldId id="303" r:id="rId11"/>
    <p:sldId id="306" r:id="rId12"/>
    <p:sldId id="312" r:id="rId13"/>
    <p:sldId id="307" r:id="rId14"/>
    <p:sldId id="308" r:id="rId15"/>
    <p:sldId id="309" r:id="rId16"/>
    <p:sldId id="310" r:id="rId17"/>
    <p:sldId id="311" r:id="rId18"/>
    <p:sldId id="313" r:id="rId19"/>
    <p:sldId id="31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99"/>
    <a:srgbClr val="FF9999"/>
    <a:srgbClr val="AEEF57"/>
    <a:srgbClr val="009900"/>
    <a:srgbClr val="9DE7A1"/>
    <a:srgbClr val="FF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69" autoAdjust="0"/>
    <p:restoredTop sz="94728" autoAdjust="0"/>
  </p:normalViewPr>
  <p:slideViewPr>
    <p:cSldViewPr>
      <p:cViewPr varScale="1">
        <p:scale>
          <a:sx n="92" d="100"/>
          <a:sy n="92" d="100"/>
        </p:scale>
        <p:origin x="1933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63D55-5999-44CA-B607-177A1192DA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9CD693-DD10-4978-AEB1-81B68898FF2D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от количества сторон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C7D72-BAC1-4533-B633-3A4995A88BB1}" type="parTrans" cxnId="{F5541103-F942-4BB3-A5EE-3FCB1277113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89EC8-5560-4FA5-A367-849F8ADFA17A}" type="sibTrans" cxnId="{F5541103-F942-4BB3-A5EE-3FCB1277113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F85D4-4048-4A2D-A09B-6BD6C58EC66E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односторонние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F26F0E-E6F9-4F3C-A878-12CA9C6EBB03}" type="parTrans" cxnId="{0446CEBA-45B1-4706-9BCC-94144146BC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0CDC0-881C-4F79-8BA8-E741EB95403B}" type="sibTrans" cxnId="{0446CEBA-45B1-4706-9BCC-94144146BC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F7F0B-883A-471E-9177-80413E6C2659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двусторонние и многосторонние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173F7A-05D8-458D-A81B-34BD7B1F14BE}" type="parTrans" cxnId="{4A097ABF-A22E-46E7-BEE6-CCDB30433E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9BEB8-9843-42C3-8A20-FF5CEE844902}" type="sibTrans" cxnId="{4A097ABF-A22E-46E7-BEE6-CCDB30433E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C085FF-6884-4B4B-8136-213CF5A7F6C8}" type="pres">
      <dgm:prSet presAssocID="{4F863D55-5999-44CA-B607-177A1192DA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360C98-A59E-4EDB-A8B3-816AD3AF9CE8}" type="pres">
      <dgm:prSet presAssocID="{9D9CD693-DD10-4978-AEB1-81B68898FF2D}" presName="hierRoot1" presStyleCnt="0"/>
      <dgm:spPr/>
    </dgm:pt>
    <dgm:pt modelId="{D7276A83-223F-4D29-8C27-860E971C9133}" type="pres">
      <dgm:prSet presAssocID="{9D9CD693-DD10-4978-AEB1-81B68898FF2D}" presName="composite" presStyleCnt="0"/>
      <dgm:spPr/>
    </dgm:pt>
    <dgm:pt modelId="{315A8B6B-DB02-4A81-AC91-071699DAEBA5}" type="pres">
      <dgm:prSet presAssocID="{9D9CD693-DD10-4978-AEB1-81B68898FF2D}" presName="background" presStyleLbl="node0" presStyleIdx="0" presStyleCn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0CC82ED6-A281-4B8A-97AB-0863FA0D3640}" type="pres">
      <dgm:prSet presAssocID="{9D9CD693-DD10-4978-AEB1-81B68898FF2D}" presName="text" presStyleLbl="fgAcc0" presStyleIdx="0" presStyleCnt="1" custLinFactNeighborY="4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B6FD83-3195-4467-B30A-DF7F1F1CE86B}" type="pres">
      <dgm:prSet presAssocID="{9D9CD693-DD10-4978-AEB1-81B68898FF2D}" presName="hierChild2" presStyleCnt="0"/>
      <dgm:spPr/>
    </dgm:pt>
    <dgm:pt modelId="{04CE8C75-8583-4EF0-A9E2-F9013AD2C9E5}" type="pres">
      <dgm:prSet presAssocID="{44F26F0E-E6F9-4F3C-A878-12CA9C6EBB0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86FC11D-3532-4AF8-B36B-EE0605E0C191}" type="pres">
      <dgm:prSet presAssocID="{502F85D4-4048-4A2D-A09B-6BD6C58EC66E}" presName="hierRoot2" presStyleCnt="0"/>
      <dgm:spPr/>
    </dgm:pt>
    <dgm:pt modelId="{A13231B4-A615-4719-BCFC-6232232EBD42}" type="pres">
      <dgm:prSet presAssocID="{502F85D4-4048-4A2D-A09B-6BD6C58EC66E}" presName="composite2" presStyleCnt="0"/>
      <dgm:spPr/>
    </dgm:pt>
    <dgm:pt modelId="{BD140114-6EA9-4E6B-A03A-09BD404C9E7C}" type="pres">
      <dgm:prSet presAssocID="{502F85D4-4048-4A2D-A09B-6BD6C58EC66E}" presName="background2" presStyleLbl="node2" presStyleIdx="0" presStyleCnt="2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74CE882-0BD4-4D6B-84AA-7BF3BBE99254}" type="pres">
      <dgm:prSet presAssocID="{502F85D4-4048-4A2D-A09B-6BD6C58EC66E}" presName="text2" presStyleLbl="fgAcc2" presStyleIdx="0" presStyleCnt="2" custAng="0" custLinFactNeighborY="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36BFFD-C0F0-4328-A489-53A497D4F1AF}" type="pres">
      <dgm:prSet presAssocID="{502F85D4-4048-4A2D-A09B-6BD6C58EC66E}" presName="hierChild3" presStyleCnt="0"/>
      <dgm:spPr/>
    </dgm:pt>
    <dgm:pt modelId="{8B64380C-D56A-41AE-8B8C-EC5E9ED4AF37}" type="pres">
      <dgm:prSet presAssocID="{63173F7A-05D8-458D-A81B-34BD7B1F14B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A74EA9D-A5DF-482A-8799-7F3C43A000E2}" type="pres">
      <dgm:prSet presAssocID="{14BF7F0B-883A-471E-9177-80413E6C2659}" presName="hierRoot2" presStyleCnt="0"/>
      <dgm:spPr/>
    </dgm:pt>
    <dgm:pt modelId="{C0E19D46-2764-408C-BE59-BB2DE842E41E}" type="pres">
      <dgm:prSet presAssocID="{14BF7F0B-883A-471E-9177-80413E6C2659}" presName="composite2" presStyleCnt="0"/>
      <dgm:spPr/>
    </dgm:pt>
    <dgm:pt modelId="{7B9A81E5-3EF4-48CA-8F23-6C185020B2DD}" type="pres">
      <dgm:prSet presAssocID="{14BF7F0B-883A-471E-9177-80413E6C2659}" presName="background2" presStyleLbl="node2" presStyleIdx="1" presStyleCnt="2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514EFA25-23DE-48B8-A8DF-927EFD089FD3}" type="pres">
      <dgm:prSet presAssocID="{14BF7F0B-883A-471E-9177-80413E6C2659}" presName="text2" presStyleLbl="fgAcc2" presStyleIdx="1" presStyleCnt="2" custLinFactNeighborY="1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8BE6E9-0E00-458D-A325-832D336B7BC0}" type="pres">
      <dgm:prSet presAssocID="{14BF7F0B-883A-471E-9177-80413E6C2659}" presName="hierChild3" presStyleCnt="0"/>
      <dgm:spPr/>
    </dgm:pt>
  </dgm:ptLst>
  <dgm:cxnLst>
    <dgm:cxn modelId="{88790475-1312-4D0E-B196-1B6BB9268117}" type="presOf" srcId="{9D9CD693-DD10-4978-AEB1-81B68898FF2D}" destId="{0CC82ED6-A281-4B8A-97AB-0863FA0D3640}" srcOrd="0" destOrd="0" presId="urn:microsoft.com/office/officeart/2005/8/layout/hierarchy1"/>
    <dgm:cxn modelId="{0446CEBA-45B1-4706-9BCC-94144146BCDE}" srcId="{9D9CD693-DD10-4978-AEB1-81B68898FF2D}" destId="{502F85D4-4048-4A2D-A09B-6BD6C58EC66E}" srcOrd="0" destOrd="0" parTransId="{44F26F0E-E6F9-4F3C-A878-12CA9C6EBB03}" sibTransId="{1AF0CDC0-881C-4F79-8BA8-E741EB95403B}"/>
    <dgm:cxn modelId="{F5541103-F942-4BB3-A5EE-3FCB12771131}" srcId="{4F863D55-5999-44CA-B607-177A1192DA27}" destId="{9D9CD693-DD10-4978-AEB1-81B68898FF2D}" srcOrd="0" destOrd="0" parTransId="{1DCC7D72-BAC1-4533-B633-3A4995A88BB1}" sibTransId="{91989EC8-5560-4FA5-A367-849F8ADFA17A}"/>
    <dgm:cxn modelId="{6FB5A37E-3DC8-491E-9995-FD135CE56B4C}" type="presOf" srcId="{14BF7F0B-883A-471E-9177-80413E6C2659}" destId="{514EFA25-23DE-48B8-A8DF-927EFD089FD3}" srcOrd="0" destOrd="0" presId="urn:microsoft.com/office/officeart/2005/8/layout/hierarchy1"/>
    <dgm:cxn modelId="{3398D9D9-E7A5-4105-92E7-8860254F7777}" type="presOf" srcId="{502F85D4-4048-4A2D-A09B-6BD6C58EC66E}" destId="{274CE882-0BD4-4D6B-84AA-7BF3BBE99254}" srcOrd="0" destOrd="0" presId="urn:microsoft.com/office/officeart/2005/8/layout/hierarchy1"/>
    <dgm:cxn modelId="{1CE7B725-CE70-4B9D-B97D-A492907B286D}" type="presOf" srcId="{44F26F0E-E6F9-4F3C-A878-12CA9C6EBB03}" destId="{04CE8C75-8583-4EF0-A9E2-F9013AD2C9E5}" srcOrd="0" destOrd="0" presId="urn:microsoft.com/office/officeart/2005/8/layout/hierarchy1"/>
    <dgm:cxn modelId="{0E3D28C3-B69C-4A05-910C-1F189EC030B7}" type="presOf" srcId="{63173F7A-05D8-458D-A81B-34BD7B1F14BE}" destId="{8B64380C-D56A-41AE-8B8C-EC5E9ED4AF37}" srcOrd="0" destOrd="0" presId="urn:microsoft.com/office/officeart/2005/8/layout/hierarchy1"/>
    <dgm:cxn modelId="{4A097ABF-A22E-46E7-BEE6-CCDB30433E2B}" srcId="{9D9CD693-DD10-4978-AEB1-81B68898FF2D}" destId="{14BF7F0B-883A-471E-9177-80413E6C2659}" srcOrd="1" destOrd="0" parTransId="{63173F7A-05D8-458D-A81B-34BD7B1F14BE}" sibTransId="{C6B9BEB8-9843-42C3-8A20-FF5CEE844902}"/>
    <dgm:cxn modelId="{8325D0C2-4B4D-4BB8-BF98-4D6E7B7E8128}" type="presOf" srcId="{4F863D55-5999-44CA-B607-177A1192DA27}" destId="{66C085FF-6884-4B4B-8136-213CF5A7F6C8}" srcOrd="0" destOrd="0" presId="urn:microsoft.com/office/officeart/2005/8/layout/hierarchy1"/>
    <dgm:cxn modelId="{DD1E7033-8B75-4B44-BB1F-9BE3FF5DDE9F}" type="presParOf" srcId="{66C085FF-6884-4B4B-8136-213CF5A7F6C8}" destId="{6F360C98-A59E-4EDB-A8B3-816AD3AF9CE8}" srcOrd="0" destOrd="0" presId="urn:microsoft.com/office/officeart/2005/8/layout/hierarchy1"/>
    <dgm:cxn modelId="{5FD66202-CF6F-4D4B-B1B6-7F8013973047}" type="presParOf" srcId="{6F360C98-A59E-4EDB-A8B3-816AD3AF9CE8}" destId="{D7276A83-223F-4D29-8C27-860E971C9133}" srcOrd="0" destOrd="0" presId="urn:microsoft.com/office/officeart/2005/8/layout/hierarchy1"/>
    <dgm:cxn modelId="{FA7A870E-863A-479D-A3D4-20287FEAE9B3}" type="presParOf" srcId="{D7276A83-223F-4D29-8C27-860E971C9133}" destId="{315A8B6B-DB02-4A81-AC91-071699DAEBA5}" srcOrd="0" destOrd="0" presId="urn:microsoft.com/office/officeart/2005/8/layout/hierarchy1"/>
    <dgm:cxn modelId="{D58DEC8D-9AAE-4FDC-9D50-D3B5344E0EC8}" type="presParOf" srcId="{D7276A83-223F-4D29-8C27-860E971C9133}" destId="{0CC82ED6-A281-4B8A-97AB-0863FA0D3640}" srcOrd="1" destOrd="0" presId="urn:microsoft.com/office/officeart/2005/8/layout/hierarchy1"/>
    <dgm:cxn modelId="{979376A6-4D54-48CC-978C-9FEA766912E6}" type="presParOf" srcId="{6F360C98-A59E-4EDB-A8B3-816AD3AF9CE8}" destId="{5DB6FD83-3195-4467-B30A-DF7F1F1CE86B}" srcOrd="1" destOrd="0" presId="urn:microsoft.com/office/officeart/2005/8/layout/hierarchy1"/>
    <dgm:cxn modelId="{F5921DB0-856E-40D8-AE76-1211F55D9AD2}" type="presParOf" srcId="{5DB6FD83-3195-4467-B30A-DF7F1F1CE86B}" destId="{04CE8C75-8583-4EF0-A9E2-F9013AD2C9E5}" srcOrd="0" destOrd="0" presId="urn:microsoft.com/office/officeart/2005/8/layout/hierarchy1"/>
    <dgm:cxn modelId="{297F2CAA-992C-4876-BC7A-732CBAECD84F}" type="presParOf" srcId="{5DB6FD83-3195-4467-B30A-DF7F1F1CE86B}" destId="{F86FC11D-3532-4AF8-B36B-EE0605E0C191}" srcOrd="1" destOrd="0" presId="urn:microsoft.com/office/officeart/2005/8/layout/hierarchy1"/>
    <dgm:cxn modelId="{19B4E81D-FF7E-43A5-B18D-8BA9AC05B592}" type="presParOf" srcId="{F86FC11D-3532-4AF8-B36B-EE0605E0C191}" destId="{A13231B4-A615-4719-BCFC-6232232EBD42}" srcOrd="0" destOrd="0" presId="urn:microsoft.com/office/officeart/2005/8/layout/hierarchy1"/>
    <dgm:cxn modelId="{396F2075-68BE-43C6-8104-1D068A66F380}" type="presParOf" srcId="{A13231B4-A615-4719-BCFC-6232232EBD42}" destId="{BD140114-6EA9-4E6B-A03A-09BD404C9E7C}" srcOrd="0" destOrd="0" presId="urn:microsoft.com/office/officeart/2005/8/layout/hierarchy1"/>
    <dgm:cxn modelId="{F7E865AB-4622-4746-B905-6508841997E6}" type="presParOf" srcId="{A13231B4-A615-4719-BCFC-6232232EBD42}" destId="{274CE882-0BD4-4D6B-84AA-7BF3BBE99254}" srcOrd="1" destOrd="0" presId="urn:microsoft.com/office/officeart/2005/8/layout/hierarchy1"/>
    <dgm:cxn modelId="{A564A99D-8714-4DCC-B801-11F4A5548D2E}" type="presParOf" srcId="{F86FC11D-3532-4AF8-B36B-EE0605E0C191}" destId="{1436BFFD-C0F0-4328-A489-53A497D4F1AF}" srcOrd="1" destOrd="0" presId="urn:microsoft.com/office/officeart/2005/8/layout/hierarchy1"/>
    <dgm:cxn modelId="{985CE417-9AEB-4A45-91C9-223F6EBB1791}" type="presParOf" srcId="{5DB6FD83-3195-4467-B30A-DF7F1F1CE86B}" destId="{8B64380C-D56A-41AE-8B8C-EC5E9ED4AF37}" srcOrd="2" destOrd="0" presId="urn:microsoft.com/office/officeart/2005/8/layout/hierarchy1"/>
    <dgm:cxn modelId="{A3191486-EA2D-4034-B06E-6EABD6B58158}" type="presParOf" srcId="{5DB6FD83-3195-4467-B30A-DF7F1F1CE86B}" destId="{5A74EA9D-A5DF-482A-8799-7F3C43A000E2}" srcOrd="3" destOrd="0" presId="urn:microsoft.com/office/officeart/2005/8/layout/hierarchy1"/>
    <dgm:cxn modelId="{87A7B2D4-4B02-4586-B3D8-D5E7AFD8D542}" type="presParOf" srcId="{5A74EA9D-A5DF-482A-8799-7F3C43A000E2}" destId="{C0E19D46-2764-408C-BE59-BB2DE842E41E}" srcOrd="0" destOrd="0" presId="urn:microsoft.com/office/officeart/2005/8/layout/hierarchy1"/>
    <dgm:cxn modelId="{FFA90A82-5DA1-458F-A53E-827F0736FBD5}" type="presParOf" srcId="{C0E19D46-2764-408C-BE59-BB2DE842E41E}" destId="{7B9A81E5-3EF4-48CA-8F23-6C185020B2DD}" srcOrd="0" destOrd="0" presId="urn:microsoft.com/office/officeart/2005/8/layout/hierarchy1"/>
    <dgm:cxn modelId="{681A96FF-8A86-4D3D-97DF-25F0AE38DE40}" type="presParOf" srcId="{C0E19D46-2764-408C-BE59-BB2DE842E41E}" destId="{514EFA25-23DE-48B8-A8DF-927EFD089FD3}" srcOrd="1" destOrd="0" presId="urn:microsoft.com/office/officeart/2005/8/layout/hierarchy1"/>
    <dgm:cxn modelId="{E26CC574-BD73-4547-AC34-A1C4EC0BED75}" type="presParOf" srcId="{5A74EA9D-A5DF-482A-8799-7F3C43A000E2}" destId="{8A8BE6E9-0E00-458D-A325-832D336B7B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DA8AD-9A9F-4355-A658-6869B583885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63859-E888-43D3-9F9D-AF02B4AC8F57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от формы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5171A-4608-4256-88C6-C55F23FFF3C8}" type="parTrans" cxnId="{14FE9698-477C-4241-BF09-641C385210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E5191E-7580-400F-B28F-20D5A0B3C1CC}" type="sibTrans" cxnId="{14FE9698-477C-4241-BF09-641C385210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C909C-8F95-4CC3-B8E5-2433FCB1E1B0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устные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0EB02-C452-4CCE-AD0B-F4E68DA5EBDA}" type="parTrans" cxnId="{2C27DCA9-C0D9-48B8-9A27-7EF58ABDF1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94ED0-7C3F-4F9E-AF00-AFD8B3915ADC}" type="sibTrans" cxnId="{2C27DCA9-C0D9-48B8-9A27-7EF58ABDF1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155CE-156A-4619-98E4-E7A4CB6385B7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письменные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9D1EE8-B80D-4F9B-8B94-98470F039848}" type="parTrans" cxnId="{5CDB14FB-7577-425B-94DB-4C44314E81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0B1DA-05CA-497D-B11E-300636D83A68}" type="sibTrans" cxnId="{5CDB14FB-7577-425B-94DB-4C44314E81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AA3AE-0F78-4ED6-8CF4-6848133EBEB9}" type="pres">
      <dgm:prSet presAssocID="{AD1DA8AD-9A9F-4355-A658-6869B5838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FFD053-49DA-452B-9224-35B7095E195F}" type="pres">
      <dgm:prSet presAssocID="{7CF63859-E888-43D3-9F9D-AF02B4AC8F57}" presName="hierRoot1" presStyleCnt="0"/>
      <dgm:spPr/>
    </dgm:pt>
    <dgm:pt modelId="{83B3CE57-C53D-4EE4-8571-BC8ACCBCA71A}" type="pres">
      <dgm:prSet presAssocID="{7CF63859-E888-43D3-9F9D-AF02B4AC8F57}" presName="composite" presStyleCnt="0"/>
      <dgm:spPr/>
    </dgm:pt>
    <dgm:pt modelId="{BB7FC78B-C58B-48C8-AEC3-ACB5BCAC280F}" type="pres">
      <dgm:prSet presAssocID="{7CF63859-E888-43D3-9F9D-AF02B4AC8F57}" presName="background" presStyleLbl="node0" presStyleIdx="0" presStyleCn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8D1D0A84-F6EE-4174-8084-B3A57FD2C4A7}" type="pres">
      <dgm:prSet presAssocID="{7CF63859-E888-43D3-9F9D-AF02B4AC8F57}" presName="text" presStyleLbl="fgAcc0" presStyleIdx="0" presStyleCnt="1" custAng="0" custLinFactNeighborX="13992" custLinFactNeighborY="-16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55A98-EB87-4571-8C5B-263DCB2940DC}" type="pres">
      <dgm:prSet presAssocID="{7CF63859-E888-43D3-9F9D-AF02B4AC8F57}" presName="hierChild2" presStyleCnt="0"/>
      <dgm:spPr/>
    </dgm:pt>
    <dgm:pt modelId="{DCE09ADE-781E-498C-9657-04913F945905}" type="pres">
      <dgm:prSet presAssocID="{4E40EB02-C452-4CCE-AD0B-F4E68DA5EBD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CA66B82-57A4-43FA-872F-A67C0B1E8546}" type="pres">
      <dgm:prSet presAssocID="{A4DC909C-8F95-4CC3-B8E5-2433FCB1E1B0}" presName="hierRoot2" presStyleCnt="0"/>
      <dgm:spPr/>
    </dgm:pt>
    <dgm:pt modelId="{D00AF531-3E68-4FCB-A38D-DC6D0EB91252}" type="pres">
      <dgm:prSet presAssocID="{A4DC909C-8F95-4CC3-B8E5-2433FCB1E1B0}" presName="composite2" presStyleCnt="0"/>
      <dgm:spPr/>
    </dgm:pt>
    <dgm:pt modelId="{B06145A6-C9F3-4CE0-A272-E6B97E6A6D09}" type="pres">
      <dgm:prSet presAssocID="{A4DC909C-8F95-4CC3-B8E5-2433FCB1E1B0}" presName="background2" presStyleLbl="node2" presStyleIdx="0" presStyleCnt="2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9F0050CF-3EAE-4B3D-8265-95EBF3C28E36}" type="pres">
      <dgm:prSet presAssocID="{A4DC909C-8F95-4CC3-B8E5-2433FCB1E1B0}" presName="text2" presStyleLbl="fgAcc2" presStyleIdx="0" presStyleCnt="2" custAng="0" custLinFactNeighborX="13777" custLinFactNeighborY="-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BD30F6-FF86-4416-8021-44B2D4643866}" type="pres">
      <dgm:prSet presAssocID="{A4DC909C-8F95-4CC3-B8E5-2433FCB1E1B0}" presName="hierChild3" presStyleCnt="0"/>
      <dgm:spPr/>
    </dgm:pt>
    <dgm:pt modelId="{058BF749-B45E-4AF6-B136-B42A8E708D4C}" type="pres">
      <dgm:prSet presAssocID="{B39D1EE8-B80D-4F9B-8B94-98470F03984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D8BAE1C-2E40-4C31-B517-B91524348469}" type="pres">
      <dgm:prSet presAssocID="{375155CE-156A-4619-98E4-E7A4CB6385B7}" presName="hierRoot2" presStyleCnt="0"/>
      <dgm:spPr/>
    </dgm:pt>
    <dgm:pt modelId="{C9295018-7B78-4124-AD4F-6EA749AA03B1}" type="pres">
      <dgm:prSet presAssocID="{375155CE-156A-4619-98E4-E7A4CB6385B7}" presName="composite2" presStyleCnt="0"/>
      <dgm:spPr/>
    </dgm:pt>
    <dgm:pt modelId="{35006772-3335-4429-B263-F306017325C8}" type="pres">
      <dgm:prSet presAssocID="{375155CE-156A-4619-98E4-E7A4CB6385B7}" presName="background2" presStyleLbl="node2" presStyleIdx="1" presStyleCnt="2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34617899-64C3-4ADD-8193-8117172D79F3}" type="pres">
      <dgm:prSet presAssocID="{375155CE-156A-4619-98E4-E7A4CB6385B7}" presName="text2" presStyleLbl="fgAcc2" presStyleIdx="1" presStyleCnt="2" custLinFactNeighborX="3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7EB947-5123-44C4-A5F6-A3F55DCB5ACF}" type="pres">
      <dgm:prSet presAssocID="{375155CE-156A-4619-98E4-E7A4CB6385B7}" presName="hierChild3" presStyleCnt="0"/>
      <dgm:spPr/>
    </dgm:pt>
  </dgm:ptLst>
  <dgm:cxnLst>
    <dgm:cxn modelId="{0D5F64BF-98B9-47B9-A331-1033B8949E0C}" type="presOf" srcId="{A4DC909C-8F95-4CC3-B8E5-2433FCB1E1B0}" destId="{9F0050CF-3EAE-4B3D-8265-95EBF3C28E36}" srcOrd="0" destOrd="0" presId="urn:microsoft.com/office/officeart/2005/8/layout/hierarchy1"/>
    <dgm:cxn modelId="{F0260467-EAC4-4C5F-AD1D-5DFC89768BF2}" type="presOf" srcId="{4E40EB02-C452-4CCE-AD0B-F4E68DA5EBDA}" destId="{DCE09ADE-781E-498C-9657-04913F945905}" srcOrd="0" destOrd="0" presId="urn:microsoft.com/office/officeart/2005/8/layout/hierarchy1"/>
    <dgm:cxn modelId="{2C27DCA9-C0D9-48B8-9A27-7EF58ABDF193}" srcId="{7CF63859-E888-43D3-9F9D-AF02B4AC8F57}" destId="{A4DC909C-8F95-4CC3-B8E5-2433FCB1E1B0}" srcOrd="0" destOrd="0" parTransId="{4E40EB02-C452-4CCE-AD0B-F4E68DA5EBDA}" sibTransId="{9FC94ED0-7C3F-4F9E-AF00-AFD8B3915ADC}"/>
    <dgm:cxn modelId="{58405CF4-5B04-486A-8D91-2C7147295A00}" type="presOf" srcId="{7CF63859-E888-43D3-9F9D-AF02B4AC8F57}" destId="{8D1D0A84-F6EE-4174-8084-B3A57FD2C4A7}" srcOrd="0" destOrd="0" presId="urn:microsoft.com/office/officeart/2005/8/layout/hierarchy1"/>
    <dgm:cxn modelId="{960E657C-4634-498B-A9F4-D2AA1AF640B3}" type="presOf" srcId="{AD1DA8AD-9A9F-4355-A658-6869B5838854}" destId="{6EAAA3AE-0F78-4ED6-8CF4-6848133EBEB9}" srcOrd="0" destOrd="0" presId="urn:microsoft.com/office/officeart/2005/8/layout/hierarchy1"/>
    <dgm:cxn modelId="{14FE9698-477C-4241-BF09-641C3852106D}" srcId="{AD1DA8AD-9A9F-4355-A658-6869B5838854}" destId="{7CF63859-E888-43D3-9F9D-AF02B4AC8F57}" srcOrd="0" destOrd="0" parTransId="{23A5171A-4608-4256-88C6-C55F23FFF3C8}" sibTransId="{B6E5191E-7580-400F-B28F-20D5A0B3C1CC}"/>
    <dgm:cxn modelId="{3AA1CF4A-2C36-4CC7-883B-96428023F319}" type="presOf" srcId="{B39D1EE8-B80D-4F9B-8B94-98470F039848}" destId="{058BF749-B45E-4AF6-B136-B42A8E708D4C}" srcOrd="0" destOrd="0" presId="urn:microsoft.com/office/officeart/2005/8/layout/hierarchy1"/>
    <dgm:cxn modelId="{5CDB14FB-7577-425B-94DB-4C44314E8125}" srcId="{7CF63859-E888-43D3-9F9D-AF02B4AC8F57}" destId="{375155CE-156A-4619-98E4-E7A4CB6385B7}" srcOrd="1" destOrd="0" parTransId="{B39D1EE8-B80D-4F9B-8B94-98470F039848}" sibTransId="{8720B1DA-05CA-497D-B11E-300636D83A68}"/>
    <dgm:cxn modelId="{2311C51D-1014-421A-9219-0DF8066E276F}" type="presOf" srcId="{375155CE-156A-4619-98E4-E7A4CB6385B7}" destId="{34617899-64C3-4ADD-8193-8117172D79F3}" srcOrd="0" destOrd="0" presId="urn:microsoft.com/office/officeart/2005/8/layout/hierarchy1"/>
    <dgm:cxn modelId="{FCE6C054-A448-4961-B695-DAFF856C62C7}" type="presParOf" srcId="{6EAAA3AE-0F78-4ED6-8CF4-6848133EBEB9}" destId="{F9FFD053-49DA-452B-9224-35B7095E195F}" srcOrd="0" destOrd="0" presId="urn:microsoft.com/office/officeart/2005/8/layout/hierarchy1"/>
    <dgm:cxn modelId="{3550B385-58EC-44EA-981B-833FB01F816C}" type="presParOf" srcId="{F9FFD053-49DA-452B-9224-35B7095E195F}" destId="{83B3CE57-C53D-4EE4-8571-BC8ACCBCA71A}" srcOrd="0" destOrd="0" presId="urn:microsoft.com/office/officeart/2005/8/layout/hierarchy1"/>
    <dgm:cxn modelId="{D6EED9B0-6A79-4B8E-AD02-04752B3E6F6D}" type="presParOf" srcId="{83B3CE57-C53D-4EE4-8571-BC8ACCBCA71A}" destId="{BB7FC78B-C58B-48C8-AEC3-ACB5BCAC280F}" srcOrd="0" destOrd="0" presId="urn:microsoft.com/office/officeart/2005/8/layout/hierarchy1"/>
    <dgm:cxn modelId="{6614BBAB-F94C-4D06-91A7-74BAEC911090}" type="presParOf" srcId="{83B3CE57-C53D-4EE4-8571-BC8ACCBCA71A}" destId="{8D1D0A84-F6EE-4174-8084-B3A57FD2C4A7}" srcOrd="1" destOrd="0" presId="urn:microsoft.com/office/officeart/2005/8/layout/hierarchy1"/>
    <dgm:cxn modelId="{0A35EE62-4B3F-49EF-BB18-E45A504E401A}" type="presParOf" srcId="{F9FFD053-49DA-452B-9224-35B7095E195F}" destId="{CCA55A98-EB87-4571-8C5B-263DCB2940DC}" srcOrd="1" destOrd="0" presId="urn:microsoft.com/office/officeart/2005/8/layout/hierarchy1"/>
    <dgm:cxn modelId="{9A8BDB04-F165-4AA1-8F25-DDAD8D5E28ED}" type="presParOf" srcId="{CCA55A98-EB87-4571-8C5B-263DCB2940DC}" destId="{DCE09ADE-781E-498C-9657-04913F945905}" srcOrd="0" destOrd="0" presId="urn:microsoft.com/office/officeart/2005/8/layout/hierarchy1"/>
    <dgm:cxn modelId="{61B3C717-2EA1-4022-9EAE-A7B31447BB9D}" type="presParOf" srcId="{CCA55A98-EB87-4571-8C5B-263DCB2940DC}" destId="{ACA66B82-57A4-43FA-872F-A67C0B1E8546}" srcOrd="1" destOrd="0" presId="urn:microsoft.com/office/officeart/2005/8/layout/hierarchy1"/>
    <dgm:cxn modelId="{68518A87-82ED-49BB-8FF4-7031694CC687}" type="presParOf" srcId="{ACA66B82-57A4-43FA-872F-A67C0B1E8546}" destId="{D00AF531-3E68-4FCB-A38D-DC6D0EB91252}" srcOrd="0" destOrd="0" presId="urn:microsoft.com/office/officeart/2005/8/layout/hierarchy1"/>
    <dgm:cxn modelId="{3C44B698-E908-4613-8C3B-0CE2B2426F97}" type="presParOf" srcId="{D00AF531-3E68-4FCB-A38D-DC6D0EB91252}" destId="{B06145A6-C9F3-4CE0-A272-E6B97E6A6D09}" srcOrd="0" destOrd="0" presId="urn:microsoft.com/office/officeart/2005/8/layout/hierarchy1"/>
    <dgm:cxn modelId="{E968F1B1-8DBC-47BB-9E42-AF8689B63774}" type="presParOf" srcId="{D00AF531-3E68-4FCB-A38D-DC6D0EB91252}" destId="{9F0050CF-3EAE-4B3D-8265-95EBF3C28E36}" srcOrd="1" destOrd="0" presId="urn:microsoft.com/office/officeart/2005/8/layout/hierarchy1"/>
    <dgm:cxn modelId="{65528FF3-241A-4905-AE4A-510C5418C230}" type="presParOf" srcId="{ACA66B82-57A4-43FA-872F-A67C0B1E8546}" destId="{15BD30F6-FF86-4416-8021-44B2D4643866}" srcOrd="1" destOrd="0" presId="urn:microsoft.com/office/officeart/2005/8/layout/hierarchy1"/>
    <dgm:cxn modelId="{F6D4D43A-7583-41DA-8835-B7466068FB37}" type="presParOf" srcId="{CCA55A98-EB87-4571-8C5B-263DCB2940DC}" destId="{058BF749-B45E-4AF6-B136-B42A8E708D4C}" srcOrd="2" destOrd="0" presId="urn:microsoft.com/office/officeart/2005/8/layout/hierarchy1"/>
    <dgm:cxn modelId="{49949957-3FFB-4BDB-9CE3-477B29FD85C4}" type="presParOf" srcId="{CCA55A98-EB87-4571-8C5B-263DCB2940DC}" destId="{3D8BAE1C-2E40-4C31-B517-B91524348469}" srcOrd="3" destOrd="0" presId="urn:microsoft.com/office/officeart/2005/8/layout/hierarchy1"/>
    <dgm:cxn modelId="{E6100332-4D79-4D04-9BAE-50A5572247EB}" type="presParOf" srcId="{3D8BAE1C-2E40-4C31-B517-B91524348469}" destId="{C9295018-7B78-4124-AD4F-6EA749AA03B1}" srcOrd="0" destOrd="0" presId="urn:microsoft.com/office/officeart/2005/8/layout/hierarchy1"/>
    <dgm:cxn modelId="{AF094B8B-DBD1-4254-A67D-BAC53C6A5FA0}" type="presParOf" srcId="{C9295018-7B78-4124-AD4F-6EA749AA03B1}" destId="{35006772-3335-4429-B263-F306017325C8}" srcOrd="0" destOrd="0" presId="urn:microsoft.com/office/officeart/2005/8/layout/hierarchy1"/>
    <dgm:cxn modelId="{DE037582-AA4E-47CE-A334-311B96793824}" type="presParOf" srcId="{C9295018-7B78-4124-AD4F-6EA749AA03B1}" destId="{34617899-64C3-4ADD-8193-8117172D79F3}" srcOrd="1" destOrd="0" presId="urn:microsoft.com/office/officeart/2005/8/layout/hierarchy1"/>
    <dgm:cxn modelId="{86E17EB2-BB34-459F-8F47-0105C70A81F8}" type="presParOf" srcId="{3D8BAE1C-2E40-4C31-B517-B91524348469}" destId="{737EB947-5123-44C4-A5F6-A3F55DCB5A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D9741C-F5DE-4D31-9033-84674A50C21C}" type="doc">
      <dgm:prSet loTypeId="urn:microsoft.com/office/officeart/2005/8/layout/hierarchy3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8676532-9D84-44E5-AE73-28191587891C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НИЧТОЖНЫЕ СДЕЛКИ</a:t>
          </a:r>
          <a:endParaRPr lang="ru-RU" dirty="0"/>
        </a:p>
      </dgm:t>
    </dgm:pt>
    <dgm:pt modelId="{6449CB16-B0D2-4A9C-8732-C8840C5F12BF}" type="parTrans" cxnId="{68EC0728-135B-4F7A-8CEB-18DB2D875DD2}">
      <dgm:prSet/>
      <dgm:spPr/>
      <dgm:t>
        <a:bodyPr/>
        <a:lstStyle/>
        <a:p>
          <a:endParaRPr lang="ru-RU"/>
        </a:p>
      </dgm:t>
    </dgm:pt>
    <dgm:pt modelId="{D6F16D2D-C4DF-405B-91BF-34FF3A42E603}" type="sibTrans" cxnId="{68EC0728-135B-4F7A-8CEB-18DB2D875DD2}">
      <dgm:prSet/>
      <dgm:spPr/>
      <dgm:t>
        <a:bodyPr/>
        <a:lstStyle/>
        <a:p>
          <a:endParaRPr lang="ru-RU"/>
        </a:p>
      </dgm:t>
    </dgm:pt>
    <dgm:pt modelId="{E83C8B08-5AFF-4BE9-82C4-16519E26CB3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совершенные с целью, противной основам правопорядка и нравственности (ст. 169</a:t>
          </a:r>
          <a:r>
            <a:rPr lang="ru-RU" sz="1600" b="1" dirty="0" smtClean="0">
              <a:solidFill>
                <a:schemeClr val="bg1"/>
              </a:solidFill>
            </a:rPr>
            <a:t>)</a:t>
          </a:r>
          <a:endParaRPr lang="ru-RU" sz="1600" b="1" dirty="0">
            <a:solidFill>
              <a:schemeClr val="bg1"/>
            </a:solidFill>
          </a:endParaRPr>
        </a:p>
      </dgm:t>
    </dgm:pt>
    <dgm:pt modelId="{A0FE3F86-B677-4B5F-8464-67750966335D}" type="parTrans" cxnId="{80EB20BA-01E7-4416-98E1-2377844D6810}">
      <dgm:prSet/>
      <dgm:spPr/>
      <dgm:t>
        <a:bodyPr/>
        <a:lstStyle/>
        <a:p>
          <a:endParaRPr lang="ru-RU"/>
        </a:p>
      </dgm:t>
    </dgm:pt>
    <dgm:pt modelId="{C7E0E987-1A60-4D2C-A7DD-289B3160C483}" type="sibTrans" cxnId="{80EB20BA-01E7-4416-98E1-2377844D6810}">
      <dgm:prSet/>
      <dgm:spPr/>
      <dgm:t>
        <a:bodyPr/>
        <a:lstStyle/>
        <a:p>
          <a:endParaRPr lang="ru-RU"/>
        </a:p>
      </dgm:t>
    </dgm:pt>
    <dgm:pt modelId="{99407E91-CEFE-4DED-8B09-F6BABBDFB87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мнимые (ст. 170)</a:t>
          </a:r>
          <a:endParaRPr lang="ru-RU" sz="2000" b="1" dirty="0">
            <a:solidFill>
              <a:schemeClr val="bg1"/>
            </a:solidFill>
          </a:endParaRPr>
        </a:p>
      </dgm:t>
    </dgm:pt>
    <dgm:pt modelId="{6620BAE0-AAE1-464B-B5DA-462112A0E604}" type="parTrans" cxnId="{F7A9360A-0769-4246-A782-3F7603CE6402}">
      <dgm:prSet/>
      <dgm:spPr/>
      <dgm:t>
        <a:bodyPr/>
        <a:lstStyle/>
        <a:p>
          <a:endParaRPr lang="ru-RU"/>
        </a:p>
      </dgm:t>
    </dgm:pt>
    <dgm:pt modelId="{5A174239-A7EB-4C72-8258-B88306D61503}" type="sibTrans" cxnId="{F7A9360A-0769-4246-A782-3F7603CE6402}">
      <dgm:prSet/>
      <dgm:spPr/>
      <dgm:t>
        <a:bodyPr/>
        <a:lstStyle/>
        <a:p>
          <a:endParaRPr lang="ru-RU"/>
        </a:p>
      </dgm:t>
    </dgm:pt>
    <dgm:pt modelId="{28F8FD41-CB25-402B-85E2-855E903BB15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900" b="1" dirty="0" smtClean="0">
              <a:solidFill>
                <a:schemeClr val="bg1"/>
              </a:solidFill>
            </a:rPr>
            <a:t>совершенные с нарушением нотариальной формы или требований об их государственной регистрации (ст. 165)</a:t>
          </a:r>
          <a:endParaRPr lang="ru-RU" sz="1900" b="1" dirty="0">
            <a:solidFill>
              <a:schemeClr val="bg1"/>
            </a:solidFill>
          </a:endParaRPr>
        </a:p>
      </dgm:t>
    </dgm:pt>
    <dgm:pt modelId="{AA9080CC-DE4B-4D38-BAB4-09CC501B9F1A}" type="parTrans" cxnId="{E98E87F3-DA2A-4061-B5D2-8D0280324E29}">
      <dgm:prSet/>
      <dgm:spPr/>
      <dgm:t>
        <a:bodyPr/>
        <a:lstStyle/>
        <a:p>
          <a:endParaRPr lang="ru-RU"/>
        </a:p>
      </dgm:t>
    </dgm:pt>
    <dgm:pt modelId="{0218F949-4CFB-4F97-8282-82FF9384B69D}" type="sibTrans" cxnId="{E98E87F3-DA2A-4061-B5D2-8D0280324E29}">
      <dgm:prSet/>
      <dgm:spPr/>
      <dgm:t>
        <a:bodyPr/>
        <a:lstStyle/>
        <a:p>
          <a:endParaRPr lang="ru-RU"/>
        </a:p>
      </dgm:t>
    </dgm:pt>
    <dgm:pt modelId="{E34CE46E-775F-4B01-89C4-6800E183D68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притворные (ст. 170)</a:t>
          </a:r>
          <a:endParaRPr lang="ru-RU" sz="2000" b="1" dirty="0">
            <a:solidFill>
              <a:schemeClr val="bg1"/>
            </a:solidFill>
          </a:endParaRPr>
        </a:p>
      </dgm:t>
    </dgm:pt>
    <dgm:pt modelId="{585F32F1-3190-48B5-B17B-FFE564BDBA63}" type="parTrans" cxnId="{BE7A116B-A638-4D40-8600-DCF8D28282AB}">
      <dgm:prSet/>
      <dgm:spPr/>
      <dgm:t>
        <a:bodyPr/>
        <a:lstStyle/>
        <a:p>
          <a:endParaRPr lang="ru-RU"/>
        </a:p>
      </dgm:t>
    </dgm:pt>
    <dgm:pt modelId="{3776C74C-9289-4AF1-A6FB-F4268E0C8D3B}" type="sibTrans" cxnId="{BE7A116B-A638-4D40-8600-DCF8D28282AB}">
      <dgm:prSet/>
      <dgm:spPr/>
      <dgm:t>
        <a:bodyPr/>
        <a:lstStyle/>
        <a:p>
          <a:endParaRPr lang="ru-RU"/>
        </a:p>
      </dgm:t>
    </dgm:pt>
    <dgm:pt modelId="{36F34114-37A5-489B-9ECF-C5AC16EAE6A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совершенные недееспособным  (ст. 171)</a:t>
          </a:r>
          <a:endParaRPr lang="ru-RU" sz="2000" b="1" dirty="0">
            <a:solidFill>
              <a:schemeClr val="bg1"/>
            </a:solidFill>
          </a:endParaRPr>
        </a:p>
      </dgm:t>
    </dgm:pt>
    <dgm:pt modelId="{016FD606-8688-4B20-A793-D709BDF389B9}" type="parTrans" cxnId="{DA40F8CD-8231-4621-A8D9-4932A774AFBE}">
      <dgm:prSet/>
      <dgm:spPr/>
      <dgm:t>
        <a:bodyPr/>
        <a:lstStyle/>
        <a:p>
          <a:endParaRPr lang="ru-RU"/>
        </a:p>
      </dgm:t>
    </dgm:pt>
    <dgm:pt modelId="{CDAAC246-5F78-422D-8352-479DABE21051}" type="sibTrans" cxnId="{DA40F8CD-8231-4621-A8D9-4932A774AFBE}">
      <dgm:prSet/>
      <dgm:spPr/>
      <dgm:t>
        <a:bodyPr/>
        <a:lstStyle/>
        <a:p>
          <a:endParaRPr lang="ru-RU"/>
        </a:p>
      </dgm:t>
    </dgm:pt>
    <dgm:pt modelId="{161FB102-4510-45D8-8D41-5AAB884E0DE9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совершенные малолетним  (ст. 172)</a:t>
          </a:r>
          <a:endParaRPr lang="ru-RU" sz="2000" b="1" dirty="0">
            <a:solidFill>
              <a:schemeClr val="bg1"/>
            </a:solidFill>
          </a:endParaRPr>
        </a:p>
      </dgm:t>
    </dgm:pt>
    <dgm:pt modelId="{815833A9-46F4-421B-BB30-5DDF2264AE90}" type="parTrans" cxnId="{4DD2F08B-D213-4EA6-AB94-FE6E3724E0CD}">
      <dgm:prSet/>
      <dgm:spPr/>
      <dgm:t>
        <a:bodyPr/>
        <a:lstStyle/>
        <a:p>
          <a:endParaRPr lang="ru-RU"/>
        </a:p>
      </dgm:t>
    </dgm:pt>
    <dgm:pt modelId="{C8734F56-0779-47E4-BEE7-C3EAF5AA23F5}" type="sibTrans" cxnId="{4DD2F08B-D213-4EA6-AB94-FE6E3724E0CD}">
      <dgm:prSet/>
      <dgm:spPr/>
      <dgm:t>
        <a:bodyPr/>
        <a:lstStyle/>
        <a:p>
          <a:endParaRPr lang="ru-RU"/>
        </a:p>
      </dgm:t>
    </dgm:pt>
    <dgm:pt modelId="{5C10B1A5-C0BC-474D-8955-36BE087EA6F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совершенные с нарушением простой письменной формы, если это влечет их недействительность в соответствии с законом или соглашением сторон (ст. 162)</a:t>
          </a:r>
          <a:endParaRPr lang="ru-RU" sz="1800" b="1" dirty="0">
            <a:solidFill>
              <a:schemeClr val="bg1"/>
            </a:solidFill>
          </a:endParaRPr>
        </a:p>
      </dgm:t>
    </dgm:pt>
    <dgm:pt modelId="{515C2E49-4F90-48AE-B30D-BA49A3458C1A}" type="parTrans" cxnId="{315C87E4-A913-439C-AF6D-C077F132F17C}">
      <dgm:prSet/>
      <dgm:spPr/>
      <dgm:t>
        <a:bodyPr/>
        <a:lstStyle/>
        <a:p>
          <a:endParaRPr lang="ru-RU"/>
        </a:p>
      </dgm:t>
    </dgm:pt>
    <dgm:pt modelId="{C24BE037-EBBB-415D-8573-919E3522D754}" type="sibTrans" cxnId="{315C87E4-A913-439C-AF6D-C077F132F17C}">
      <dgm:prSet/>
      <dgm:spPr/>
      <dgm:t>
        <a:bodyPr/>
        <a:lstStyle/>
        <a:p>
          <a:endParaRPr lang="ru-RU"/>
        </a:p>
      </dgm:t>
    </dgm:pt>
    <dgm:pt modelId="{04EE0DD9-9870-4C2D-8EFB-0615C739258C}" type="pres">
      <dgm:prSet presAssocID="{64D9741C-F5DE-4D31-9033-84674A50C2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76498A-C185-4FCC-ABA1-16B1F1FBF5DD}" type="pres">
      <dgm:prSet presAssocID="{68676532-9D84-44E5-AE73-28191587891C}" presName="root" presStyleCnt="0"/>
      <dgm:spPr/>
    </dgm:pt>
    <dgm:pt modelId="{B54D3CC4-52EC-476D-8B03-93A9A22A3E40}" type="pres">
      <dgm:prSet presAssocID="{68676532-9D84-44E5-AE73-28191587891C}" presName="rootComposite" presStyleCnt="0"/>
      <dgm:spPr/>
    </dgm:pt>
    <dgm:pt modelId="{A27479A2-F1E6-4061-A4AA-BEEE6FE5EC42}" type="pres">
      <dgm:prSet presAssocID="{68676532-9D84-44E5-AE73-28191587891C}" presName="rootText" presStyleLbl="node1" presStyleIdx="0" presStyleCnt="1" custScaleX="325814"/>
      <dgm:spPr/>
      <dgm:t>
        <a:bodyPr/>
        <a:lstStyle/>
        <a:p>
          <a:endParaRPr lang="ru-RU"/>
        </a:p>
      </dgm:t>
    </dgm:pt>
    <dgm:pt modelId="{F90D39C5-6AFB-4773-9CAD-BC902E3B60BC}" type="pres">
      <dgm:prSet presAssocID="{68676532-9D84-44E5-AE73-28191587891C}" presName="rootConnector" presStyleLbl="node1" presStyleIdx="0" presStyleCnt="1"/>
      <dgm:spPr/>
      <dgm:t>
        <a:bodyPr/>
        <a:lstStyle/>
        <a:p>
          <a:endParaRPr lang="ru-RU"/>
        </a:p>
      </dgm:t>
    </dgm:pt>
    <dgm:pt modelId="{03C3984D-AAE0-4542-8DAB-1C7AAD7AB0BF}" type="pres">
      <dgm:prSet presAssocID="{68676532-9D84-44E5-AE73-28191587891C}" presName="childShape" presStyleCnt="0"/>
      <dgm:spPr/>
    </dgm:pt>
    <dgm:pt modelId="{79A433D3-AF46-4A34-A54E-EC649582F5AD}" type="pres">
      <dgm:prSet presAssocID="{A0FE3F86-B677-4B5F-8464-67750966335D}" presName="Name13" presStyleLbl="parChTrans1D2" presStyleIdx="0" presStyleCnt="7"/>
      <dgm:spPr/>
      <dgm:t>
        <a:bodyPr/>
        <a:lstStyle/>
        <a:p>
          <a:endParaRPr lang="ru-RU"/>
        </a:p>
      </dgm:t>
    </dgm:pt>
    <dgm:pt modelId="{77A14468-58FB-4BF7-8BB6-7917CAA452E3}" type="pres">
      <dgm:prSet presAssocID="{E83C8B08-5AFF-4BE9-82C4-16519E26CB39}" presName="childText" presStyleLbl="bgAcc1" presStyleIdx="0" presStyleCnt="7" custScaleX="1023986" custScaleY="156137" custLinFactNeighborX="-1089" custLinFactNeighborY="3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0E0BA-7411-4B3C-AFCC-EDC72E007174}" type="pres">
      <dgm:prSet presAssocID="{6620BAE0-AAE1-464B-B5DA-462112A0E604}" presName="Name13" presStyleLbl="parChTrans1D2" presStyleIdx="1" presStyleCnt="7"/>
      <dgm:spPr/>
      <dgm:t>
        <a:bodyPr/>
        <a:lstStyle/>
        <a:p>
          <a:endParaRPr lang="ru-RU"/>
        </a:p>
      </dgm:t>
    </dgm:pt>
    <dgm:pt modelId="{71342A4E-DB8F-4D42-91E0-376F97212BFC}" type="pres">
      <dgm:prSet presAssocID="{99407E91-CEFE-4DED-8B09-F6BABBDFB877}" presName="childText" presStyleLbl="bgAcc1" presStyleIdx="1" presStyleCnt="7" custScaleX="1023986" custScaleY="156137" custLinFactNeighborX="-1089" custLinFactNeighborY="6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F0765-142B-4EEC-A7A6-AD284A0EE42A}" type="pres">
      <dgm:prSet presAssocID="{585F32F1-3190-48B5-B17B-FFE564BDBA63}" presName="Name13" presStyleLbl="parChTrans1D2" presStyleIdx="2" presStyleCnt="7"/>
      <dgm:spPr/>
      <dgm:t>
        <a:bodyPr/>
        <a:lstStyle/>
        <a:p>
          <a:endParaRPr lang="ru-RU"/>
        </a:p>
      </dgm:t>
    </dgm:pt>
    <dgm:pt modelId="{B755D34F-3AA3-4891-8873-A5B46A1F1D31}" type="pres">
      <dgm:prSet presAssocID="{E34CE46E-775F-4B01-89C4-6800E183D68A}" presName="childText" presStyleLbl="bgAcc1" presStyleIdx="2" presStyleCnt="7" custScaleX="1023986" custScaleY="156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790FA-C430-46CC-880C-36D90EDE56A1}" type="pres">
      <dgm:prSet presAssocID="{016FD606-8688-4B20-A793-D709BDF389B9}" presName="Name13" presStyleLbl="parChTrans1D2" presStyleIdx="3" presStyleCnt="7"/>
      <dgm:spPr/>
      <dgm:t>
        <a:bodyPr/>
        <a:lstStyle/>
        <a:p>
          <a:endParaRPr lang="ru-RU"/>
        </a:p>
      </dgm:t>
    </dgm:pt>
    <dgm:pt modelId="{FD7CA8BE-EAF4-484B-A601-55242EC2E6A9}" type="pres">
      <dgm:prSet presAssocID="{36F34114-37A5-489B-9ECF-C5AC16EAE6AE}" presName="childText" presStyleLbl="bgAcc1" presStyleIdx="3" presStyleCnt="7" custScaleX="1023986" custScaleY="156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CF832-B1BB-4352-AB77-E3007ADD0F53}" type="pres">
      <dgm:prSet presAssocID="{815833A9-46F4-421B-BB30-5DDF2264AE90}" presName="Name13" presStyleLbl="parChTrans1D2" presStyleIdx="4" presStyleCnt="7"/>
      <dgm:spPr/>
      <dgm:t>
        <a:bodyPr/>
        <a:lstStyle/>
        <a:p>
          <a:endParaRPr lang="ru-RU"/>
        </a:p>
      </dgm:t>
    </dgm:pt>
    <dgm:pt modelId="{8F1FE65C-362C-4946-B62C-43CB54FFDEEB}" type="pres">
      <dgm:prSet presAssocID="{161FB102-4510-45D8-8D41-5AAB884E0DE9}" presName="childText" presStyleLbl="bgAcc1" presStyleIdx="4" presStyleCnt="7" custScaleX="1023986" custScaleY="156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5D839-4308-4BE9-91C9-C281AAED622D}" type="pres">
      <dgm:prSet presAssocID="{515C2E49-4F90-48AE-B30D-BA49A3458C1A}" presName="Name13" presStyleLbl="parChTrans1D2" presStyleIdx="5" presStyleCnt="7"/>
      <dgm:spPr/>
      <dgm:t>
        <a:bodyPr/>
        <a:lstStyle/>
        <a:p>
          <a:endParaRPr lang="ru-RU"/>
        </a:p>
      </dgm:t>
    </dgm:pt>
    <dgm:pt modelId="{9A1107D2-573F-445D-B944-EF21BE2432B7}" type="pres">
      <dgm:prSet presAssocID="{5C10B1A5-C0BC-474D-8955-36BE087EA6FA}" presName="childText" presStyleLbl="bgAcc1" presStyleIdx="5" presStyleCnt="7" custScaleX="1023986" custScaleY="156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E7F62-04E5-4113-A2B0-64BE84AF3B00}" type="pres">
      <dgm:prSet presAssocID="{AA9080CC-DE4B-4D38-BAB4-09CC501B9F1A}" presName="Name13" presStyleLbl="parChTrans1D2" presStyleIdx="6" presStyleCnt="7"/>
      <dgm:spPr/>
      <dgm:t>
        <a:bodyPr/>
        <a:lstStyle/>
        <a:p>
          <a:endParaRPr lang="ru-RU"/>
        </a:p>
      </dgm:t>
    </dgm:pt>
    <dgm:pt modelId="{AB721BA4-6723-4D2D-88CE-2A2F682D974D}" type="pres">
      <dgm:prSet presAssocID="{28F8FD41-CB25-402B-85E2-855E903BB154}" presName="childText" presStyleLbl="bgAcc1" presStyleIdx="6" presStyleCnt="7" custScaleX="1023986" custScaleY="156137" custLinFactNeighborX="-1089" custLinFactNeighborY="5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8DD7A2-06B7-4989-A930-85306530C11C}" type="presOf" srcId="{68676532-9D84-44E5-AE73-28191587891C}" destId="{F90D39C5-6AFB-4773-9CAD-BC902E3B60BC}" srcOrd="1" destOrd="0" presId="urn:microsoft.com/office/officeart/2005/8/layout/hierarchy3"/>
    <dgm:cxn modelId="{4213F280-B458-4DE6-A933-2D0B70C8ACB1}" type="presOf" srcId="{E83C8B08-5AFF-4BE9-82C4-16519E26CB39}" destId="{77A14468-58FB-4BF7-8BB6-7917CAA452E3}" srcOrd="0" destOrd="0" presId="urn:microsoft.com/office/officeart/2005/8/layout/hierarchy3"/>
    <dgm:cxn modelId="{4DD2F08B-D213-4EA6-AB94-FE6E3724E0CD}" srcId="{68676532-9D84-44E5-AE73-28191587891C}" destId="{161FB102-4510-45D8-8D41-5AAB884E0DE9}" srcOrd="4" destOrd="0" parTransId="{815833A9-46F4-421B-BB30-5DDF2264AE90}" sibTransId="{C8734F56-0779-47E4-BEE7-C3EAF5AA23F5}"/>
    <dgm:cxn modelId="{BE7A116B-A638-4D40-8600-DCF8D28282AB}" srcId="{68676532-9D84-44E5-AE73-28191587891C}" destId="{E34CE46E-775F-4B01-89C4-6800E183D68A}" srcOrd="2" destOrd="0" parTransId="{585F32F1-3190-48B5-B17B-FFE564BDBA63}" sibTransId="{3776C74C-9289-4AF1-A6FB-F4268E0C8D3B}"/>
    <dgm:cxn modelId="{15066F6E-AC08-4367-B8E1-E6724A967990}" type="presOf" srcId="{5C10B1A5-C0BC-474D-8955-36BE087EA6FA}" destId="{9A1107D2-573F-445D-B944-EF21BE2432B7}" srcOrd="0" destOrd="0" presId="urn:microsoft.com/office/officeart/2005/8/layout/hierarchy3"/>
    <dgm:cxn modelId="{8D94D1A4-90FE-4C8D-9E49-D83D7329154D}" type="presOf" srcId="{68676532-9D84-44E5-AE73-28191587891C}" destId="{A27479A2-F1E6-4061-A4AA-BEEE6FE5EC42}" srcOrd="0" destOrd="0" presId="urn:microsoft.com/office/officeart/2005/8/layout/hierarchy3"/>
    <dgm:cxn modelId="{718EB1CB-8230-4FE4-9002-CD7C1090403E}" type="presOf" srcId="{AA9080CC-DE4B-4D38-BAB4-09CC501B9F1A}" destId="{908E7F62-04E5-4113-A2B0-64BE84AF3B00}" srcOrd="0" destOrd="0" presId="urn:microsoft.com/office/officeart/2005/8/layout/hierarchy3"/>
    <dgm:cxn modelId="{50D99692-B3F6-4761-BFF4-50135D9D999D}" type="presOf" srcId="{815833A9-46F4-421B-BB30-5DDF2264AE90}" destId="{D90CF832-B1BB-4352-AB77-E3007ADD0F53}" srcOrd="0" destOrd="0" presId="urn:microsoft.com/office/officeart/2005/8/layout/hierarchy3"/>
    <dgm:cxn modelId="{80EB20BA-01E7-4416-98E1-2377844D6810}" srcId="{68676532-9D84-44E5-AE73-28191587891C}" destId="{E83C8B08-5AFF-4BE9-82C4-16519E26CB39}" srcOrd="0" destOrd="0" parTransId="{A0FE3F86-B677-4B5F-8464-67750966335D}" sibTransId="{C7E0E987-1A60-4D2C-A7DD-289B3160C483}"/>
    <dgm:cxn modelId="{5076A59F-FA9D-4DC6-ACBE-4B96417A3BA8}" type="presOf" srcId="{016FD606-8688-4B20-A793-D709BDF389B9}" destId="{5EC790FA-C430-46CC-880C-36D90EDE56A1}" srcOrd="0" destOrd="0" presId="urn:microsoft.com/office/officeart/2005/8/layout/hierarchy3"/>
    <dgm:cxn modelId="{E98E87F3-DA2A-4061-B5D2-8D0280324E29}" srcId="{68676532-9D84-44E5-AE73-28191587891C}" destId="{28F8FD41-CB25-402B-85E2-855E903BB154}" srcOrd="6" destOrd="0" parTransId="{AA9080CC-DE4B-4D38-BAB4-09CC501B9F1A}" sibTransId="{0218F949-4CFB-4F97-8282-82FF9384B69D}"/>
    <dgm:cxn modelId="{5DB6ABA4-169E-4961-AF2A-D926F345E3FC}" type="presOf" srcId="{64D9741C-F5DE-4D31-9033-84674A50C21C}" destId="{04EE0DD9-9870-4C2D-8EFB-0615C739258C}" srcOrd="0" destOrd="0" presId="urn:microsoft.com/office/officeart/2005/8/layout/hierarchy3"/>
    <dgm:cxn modelId="{F5BA0026-5DC6-42B6-B3F1-6956E4ADE956}" type="presOf" srcId="{585F32F1-3190-48B5-B17B-FFE564BDBA63}" destId="{830F0765-142B-4EEC-A7A6-AD284A0EE42A}" srcOrd="0" destOrd="0" presId="urn:microsoft.com/office/officeart/2005/8/layout/hierarchy3"/>
    <dgm:cxn modelId="{3F5E48B2-6E0E-466F-BB15-E7CD6516452E}" type="presOf" srcId="{A0FE3F86-B677-4B5F-8464-67750966335D}" destId="{79A433D3-AF46-4A34-A54E-EC649582F5AD}" srcOrd="0" destOrd="0" presId="urn:microsoft.com/office/officeart/2005/8/layout/hierarchy3"/>
    <dgm:cxn modelId="{372A983D-E103-4CBC-A852-8BC4B090E9D8}" type="presOf" srcId="{99407E91-CEFE-4DED-8B09-F6BABBDFB877}" destId="{71342A4E-DB8F-4D42-91E0-376F97212BFC}" srcOrd="0" destOrd="0" presId="urn:microsoft.com/office/officeart/2005/8/layout/hierarchy3"/>
    <dgm:cxn modelId="{7B9F42F5-123C-413E-825F-A5FDB290A8D7}" type="presOf" srcId="{E34CE46E-775F-4B01-89C4-6800E183D68A}" destId="{B755D34F-3AA3-4891-8873-A5B46A1F1D31}" srcOrd="0" destOrd="0" presId="urn:microsoft.com/office/officeart/2005/8/layout/hierarchy3"/>
    <dgm:cxn modelId="{F75FDD8E-B845-4CFA-9264-E0D274EA7781}" type="presOf" srcId="{36F34114-37A5-489B-9ECF-C5AC16EAE6AE}" destId="{FD7CA8BE-EAF4-484B-A601-55242EC2E6A9}" srcOrd="0" destOrd="0" presId="urn:microsoft.com/office/officeart/2005/8/layout/hierarchy3"/>
    <dgm:cxn modelId="{517A72EE-041B-493E-A342-59E25D633229}" type="presOf" srcId="{161FB102-4510-45D8-8D41-5AAB884E0DE9}" destId="{8F1FE65C-362C-4946-B62C-43CB54FFDEEB}" srcOrd="0" destOrd="0" presId="urn:microsoft.com/office/officeart/2005/8/layout/hierarchy3"/>
    <dgm:cxn modelId="{68EC0728-135B-4F7A-8CEB-18DB2D875DD2}" srcId="{64D9741C-F5DE-4D31-9033-84674A50C21C}" destId="{68676532-9D84-44E5-AE73-28191587891C}" srcOrd="0" destOrd="0" parTransId="{6449CB16-B0D2-4A9C-8732-C8840C5F12BF}" sibTransId="{D6F16D2D-C4DF-405B-91BF-34FF3A42E603}"/>
    <dgm:cxn modelId="{F8B9DECD-B62D-44F5-ACCF-B99C6F7189A0}" type="presOf" srcId="{28F8FD41-CB25-402B-85E2-855E903BB154}" destId="{AB721BA4-6723-4D2D-88CE-2A2F682D974D}" srcOrd="0" destOrd="0" presId="urn:microsoft.com/office/officeart/2005/8/layout/hierarchy3"/>
    <dgm:cxn modelId="{F7A9360A-0769-4246-A782-3F7603CE6402}" srcId="{68676532-9D84-44E5-AE73-28191587891C}" destId="{99407E91-CEFE-4DED-8B09-F6BABBDFB877}" srcOrd="1" destOrd="0" parTransId="{6620BAE0-AAE1-464B-B5DA-462112A0E604}" sibTransId="{5A174239-A7EB-4C72-8258-B88306D61503}"/>
    <dgm:cxn modelId="{DA40F8CD-8231-4621-A8D9-4932A774AFBE}" srcId="{68676532-9D84-44E5-AE73-28191587891C}" destId="{36F34114-37A5-489B-9ECF-C5AC16EAE6AE}" srcOrd="3" destOrd="0" parTransId="{016FD606-8688-4B20-A793-D709BDF389B9}" sibTransId="{CDAAC246-5F78-422D-8352-479DABE21051}"/>
    <dgm:cxn modelId="{315C87E4-A913-439C-AF6D-C077F132F17C}" srcId="{68676532-9D84-44E5-AE73-28191587891C}" destId="{5C10B1A5-C0BC-474D-8955-36BE087EA6FA}" srcOrd="5" destOrd="0" parTransId="{515C2E49-4F90-48AE-B30D-BA49A3458C1A}" sibTransId="{C24BE037-EBBB-415D-8573-919E3522D754}"/>
    <dgm:cxn modelId="{B7B6AE5F-804B-4C95-A0AE-F8BA1634A2B6}" type="presOf" srcId="{515C2E49-4F90-48AE-B30D-BA49A3458C1A}" destId="{6585D839-4308-4BE9-91C9-C281AAED622D}" srcOrd="0" destOrd="0" presId="urn:microsoft.com/office/officeart/2005/8/layout/hierarchy3"/>
    <dgm:cxn modelId="{EDC91A93-C8C5-47E6-807D-2589DDD0698D}" type="presOf" srcId="{6620BAE0-AAE1-464B-B5DA-462112A0E604}" destId="{EB20E0BA-7411-4B3C-AFCC-EDC72E007174}" srcOrd="0" destOrd="0" presId="urn:microsoft.com/office/officeart/2005/8/layout/hierarchy3"/>
    <dgm:cxn modelId="{91FA785C-6C7F-4080-AF45-6F5EC6FEB162}" type="presParOf" srcId="{04EE0DD9-9870-4C2D-8EFB-0615C739258C}" destId="{1176498A-C185-4FCC-ABA1-16B1F1FBF5DD}" srcOrd="0" destOrd="0" presId="urn:microsoft.com/office/officeart/2005/8/layout/hierarchy3"/>
    <dgm:cxn modelId="{CEA51C6F-E500-4DA1-870C-D344A4CF96A0}" type="presParOf" srcId="{1176498A-C185-4FCC-ABA1-16B1F1FBF5DD}" destId="{B54D3CC4-52EC-476D-8B03-93A9A22A3E40}" srcOrd="0" destOrd="0" presId="urn:microsoft.com/office/officeart/2005/8/layout/hierarchy3"/>
    <dgm:cxn modelId="{988BBC71-87D0-4897-88F1-7B88E5239767}" type="presParOf" srcId="{B54D3CC4-52EC-476D-8B03-93A9A22A3E40}" destId="{A27479A2-F1E6-4061-A4AA-BEEE6FE5EC42}" srcOrd="0" destOrd="0" presId="urn:microsoft.com/office/officeart/2005/8/layout/hierarchy3"/>
    <dgm:cxn modelId="{0546819F-4063-4E93-9DF2-C73C26656BE6}" type="presParOf" srcId="{B54D3CC4-52EC-476D-8B03-93A9A22A3E40}" destId="{F90D39C5-6AFB-4773-9CAD-BC902E3B60BC}" srcOrd="1" destOrd="0" presId="urn:microsoft.com/office/officeart/2005/8/layout/hierarchy3"/>
    <dgm:cxn modelId="{E11F28EB-54B1-4C01-BAF3-C47AC014F927}" type="presParOf" srcId="{1176498A-C185-4FCC-ABA1-16B1F1FBF5DD}" destId="{03C3984D-AAE0-4542-8DAB-1C7AAD7AB0BF}" srcOrd="1" destOrd="0" presId="urn:microsoft.com/office/officeart/2005/8/layout/hierarchy3"/>
    <dgm:cxn modelId="{5D3732CB-EEA5-419C-9FD0-6697BC0AB98A}" type="presParOf" srcId="{03C3984D-AAE0-4542-8DAB-1C7AAD7AB0BF}" destId="{79A433D3-AF46-4A34-A54E-EC649582F5AD}" srcOrd="0" destOrd="0" presId="urn:microsoft.com/office/officeart/2005/8/layout/hierarchy3"/>
    <dgm:cxn modelId="{646DA0F8-1796-490D-9F3B-2683BDEEAF54}" type="presParOf" srcId="{03C3984D-AAE0-4542-8DAB-1C7AAD7AB0BF}" destId="{77A14468-58FB-4BF7-8BB6-7917CAA452E3}" srcOrd="1" destOrd="0" presId="urn:microsoft.com/office/officeart/2005/8/layout/hierarchy3"/>
    <dgm:cxn modelId="{694BE62F-7B05-48BD-87FF-CF1BE29616AC}" type="presParOf" srcId="{03C3984D-AAE0-4542-8DAB-1C7AAD7AB0BF}" destId="{EB20E0BA-7411-4B3C-AFCC-EDC72E007174}" srcOrd="2" destOrd="0" presId="urn:microsoft.com/office/officeart/2005/8/layout/hierarchy3"/>
    <dgm:cxn modelId="{9E096995-338B-4F72-9EDB-E91F5AE01859}" type="presParOf" srcId="{03C3984D-AAE0-4542-8DAB-1C7AAD7AB0BF}" destId="{71342A4E-DB8F-4D42-91E0-376F97212BFC}" srcOrd="3" destOrd="0" presId="urn:microsoft.com/office/officeart/2005/8/layout/hierarchy3"/>
    <dgm:cxn modelId="{90C088DD-7DC7-4D72-B238-C889E7A56DFA}" type="presParOf" srcId="{03C3984D-AAE0-4542-8DAB-1C7AAD7AB0BF}" destId="{830F0765-142B-4EEC-A7A6-AD284A0EE42A}" srcOrd="4" destOrd="0" presId="urn:microsoft.com/office/officeart/2005/8/layout/hierarchy3"/>
    <dgm:cxn modelId="{A3DABB69-C465-4A7C-AF73-00850EDBDF7A}" type="presParOf" srcId="{03C3984D-AAE0-4542-8DAB-1C7AAD7AB0BF}" destId="{B755D34F-3AA3-4891-8873-A5B46A1F1D31}" srcOrd="5" destOrd="0" presId="urn:microsoft.com/office/officeart/2005/8/layout/hierarchy3"/>
    <dgm:cxn modelId="{3A48402D-4DA0-4781-A75B-3D7645203820}" type="presParOf" srcId="{03C3984D-AAE0-4542-8DAB-1C7AAD7AB0BF}" destId="{5EC790FA-C430-46CC-880C-36D90EDE56A1}" srcOrd="6" destOrd="0" presId="urn:microsoft.com/office/officeart/2005/8/layout/hierarchy3"/>
    <dgm:cxn modelId="{FDB20EBE-F1D0-4C1B-AFBC-9291C50DC72A}" type="presParOf" srcId="{03C3984D-AAE0-4542-8DAB-1C7AAD7AB0BF}" destId="{FD7CA8BE-EAF4-484B-A601-55242EC2E6A9}" srcOrd="7" destOrd="0" presId="urn:microsoft.com/office/officeart/2005/8/layout/hierarchy3"/>
    <dgm:cxn modelId="{1BFC293B-6265-41F8-8EB1-8049C79DC2E7}" type="presParOf" srcId="{03C3984D-AAE0-4542-8DAB-1C7AAD7AB0BF}" destId="{D90CF832-B1BB-4352-AB77-E3007ADD0F53}" srcOrd="8" destOrd="0" presId="urn:microsoft.com/office/officeart/2005/8/layout/hierarchy3"/>
    <dgm:cxn modelId="{5E3AB4DB-AE7D-478C-A87A-5CFC0E70192B}" type="presParOf" srcId="{03C3984D-AAE0-4542-8DAB-1C7AAD7AB0BF}" destId="{8F1FE65C-362C-4946-B62C-43CB54FFDEEB}" srcOrd="9" destOrd="0" presId="urn:microsoft.com/office/officeart/2005/8/layout/hierarchy3"/>
    <dgm:cxn modelId="{E5EAB06C-72AA-468D-850D-916002365E7C}" type="presParOf" srcId="{03C3984D-AAE0-4542-8DAB-1C7AAD7AB0BF}" destId="{6585D839-4308-4BE9-91C9-C281AAED622D}" srcOrd="10" destOrd="0" presId="urn:microsoft.com/office/officeart/2005/8/layout/hierarchy3"/>
    <dgm:cxn modelId="{9035A4B2-B7A4-4542-926E-D2536D2EDD87}" type="presParOf" srcId="{03C3984D-AAE0-4542-8DAB-1C7AAD7AB0BF}" destId="{9A1107D2-573F-445D-B944-EF21BE2432B7}" srcOrd="11" destOrd="0" presId="urn:microsoft.com/office/officeart/2005/8/layout/hierarchy3"/>
    <dgm:cxn modelId="{678CF894-FF05-435C-ADD7-EB95467BEE5C}" type="presParOf" srcId="{03C3984D-AAE0-4542-8DAB-1C7AAD7AB0BF}" destId="{908E7F62-04E5-4113-A2B0-64BE84AF3B00}" srcOrd="12" destOrd="0" presId="urn:microsoft.com/office/officeart/2005/8/layout/hierarchy3"/>
    <dgm:cxn modelId="{9C89BC19-96EE-4557-9749-8C281B326AF9}" type="presParOf" srcId="{03C3984D-AAE0-4542-8DAB-1C7AAD7AB0BF}" destId="{AB721BA4-6723-4D2D-88CE-2A2F682D974D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DA265B-39B1-4C0A-BE2D-0D52479EBA0A}" type="doc">
      <dgm:prSet loTypeId="urn:microsoft.com/office/officeart/2005/8/layout/hierarchy2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F2886E3-6D62-4418-AE18-99913A32F544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600" dirty="0" smtClean="0"/>
            <a:t>ОСПОРИМЫЕ СДЕЛКИ</a:t>
          </a:r>
          <a:endParaRPr lang="ru-RU" sz="1600" dirty="0"/>
        </a:p>
      </dgm:t>
    </dgm:pt>
    <dgm:pt modelId="{464B2EC5-3DB7-4F41-8DE3-5F18CDEA5553}" type="parTrans" cxnId="{B3651B77-0ABF-4508-995F-683ADE9027AD}">
      <dgm:prSet/>
      <dgm:spPr/>
      <dgm:t>
        <a:bodyPr/>
        <a:lstStyle/>
        <a:p>
          <a:endParaRPr lang="ru-RU"/>
        </a:p>
      </dgm:t>
    </dgm:pt>
    <dgm:pt modelId="{1388A110-6147-4C74-9185-B0A87968CD2E}" type="sibTrans" cxnId="{B3651B77-0ABF-4508-995F-683ADE9027AD}">
      <dgm:prSet/>
      <dgm:spPr/>
      <dgm:t>
        <a:bodyPr/>
        <a:lstStyle/>
        <a:p>
          <a:endParaRPr lang="ru-RU"/>
        </a:p>
      </dgm:t>
    </dgm:pt>
    <dgm:pt modelId="{672AD2AA-3D61-4DE3-9F40-22281C14204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/>
            <a:t>совершенные</a:t>
          </a:r>
          <a:endParaRPr lang="ru-RU" sz="1400" dirty="0"/>
        </a:p>
      </dgm:t>
    </dgm:pt>
    <dgm:pt modelId="{AC76B5E0-ECD5-4969-8BBE-7B1B5B279FE6}" type="parTrans" cxnId="{BCFB2A83-45EB-4FDD-828A-7765ECA17AFF}">
      <dgm:prSet custT="1"/>
      <dgm:spPr/>
      <dgm:t>
        <a:bodyPr/>
        <a:lstStyle/>
        <a:p>
          <a:endParaRPr lang="ru-RU" sz="1200"/>
        </a:p>
      </dgm:t>
    </dgm:pt>
    <dgm:pt modelId="{99241B5D-6E89-473A-A4A7-A3DFC808E938}" type="sibTrans" cxnId="{BCFB2A83-45EB-4FDD-828A-7765ECA17AFF}">
      <dgm:prSet/>
      <dgm:spPr/>
      <dgm:t>
        <a:bodyPr/>
        <a:lstStyle/>
        <a:p>
          <a:endParaRPr lang="ru-RU"/>
        </a:p>
      </dgm:t>
    </dgm:pt>
    <dgm:pt modelId="{7C882F75-7A6B-4757-B101-E69EA8549F56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0" dirty="0" smtClean="0"/>
            <a:t>гражданином, не способным понимать значение своих действий или руководить ими (ст. 177)</a:t>
          </a:r>
          <a:endParaRPr lang="ru-RU" sz="1400" b="0" dirty="0"/>
        </a:p>
      </dgm:t>
    </dgm:pt>
    <dgm:pt modelId="{95B052C4-B80B-4B8C-850C-BDCC17A5551A}" type="parTrans" cxnId="{8E1D365F-4F15-46C7-B6DF-BEE47672747D}">
      <dgm:prSet custT="1"/>
      <dgm:spPr/>
      <dgm:t>
        <a:bodyPr/>
        <a:lstStyle/>
        <a:p>
          <a:endParaRPr lang="ru-RU" sz="1200"/>
        </a:p>
      </dgm:t>
    </dgm:pt>
    <dgm:pt modelId="{06F6E30A-F38D-4C7F-ABFD-F5B31BC5518E}" type="sibTrans" cxnId="{8E1D365F-4F15-46C7-B6DF-BEE47672747D}">
      <dgm:prSet/>
      <dgm:spPr/>
      <dgm:t>
        <a:bodyPr/>
        <a:lstStyle/>
        <a:p>
          <a:endParaRPr lang="ru-RU"/>
        </a:p>
      </dgm:t>
    </dgm:pt>
    <dgm:pt modelId="{E61FB24C-E2E9-44A3-831F-2A35AB41D24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0" dirty="0" smtClean="0"/>
            <a:t>несовершеннолетним в возрасте </a:t>
          </a:r>
          <a:br>
            <a:rPr lang="ru-RU" sz="1400" b="0" dirty="0" smtClean="0"/>
          </a:br>
          <a:r>
            <a:rPr lang="ru-RU" sz="1400" b="0" dirty="0" smtClean="0"/>
            <a:t>от 14 до 18 лет (ст. 175)</a:t>
          </a:r>
          <a:endParaRPr lang="ru-RU" sz="1400" b="0" dirty="0"/>
        </a:p>
      </dgm:t>
    </dgm:pt>
    <dgm:pt modelId="{CDFDC2B1-9E4A-437B-9992-8552B35213BE}" type="parTrans" cxnId="{D9ECF776-BAF4-4981-8EFE-718C18A94324}">
      <dgm:prSet custT="1"/>
      <dgm:spPr/>
      <dgm:t>
        <a:bodyPr/>
        <a:lstStyle/>
        <a:p>
          <a:endParaRPr lang="ru-RU" sz="1200"/>
        </a:p>
      </dgm:t>
    </dgm:pt>
    <dgm:pt modelId="{833DBFFD-FCB1-431A-9B4E-6A801EC74A82}" type="sibTrans" cxnId="{D9ECF776-BAF4-4981-8EFE-718C18A94324}">
      <dgm:prSet/>
      <dgm:spPr/>
      <dgm:t>
        <a:bodyPr/>
        <a:lstStyle/>
        <a:p>
          <a:endParaRPr lang="ru-RU"/>
        </a:p>
      </dgm:t>
    </dgm:pt>
    <dgm:pt modelId="{29EE77F4-887E-4DE9-B5F0-AA0945CB2FD3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0" dirty="0" smtClean="0"/>
            <a:t>ограниченно  дееспособным</a:t>
          </a:r>
          <a:br>
            <a:rPr lang="ru-RU" sz="1400" b="0" dirty="0" smtClean="0"/>
          </a:br>
          <a:r>
            <a:rPr lang="ru-RU" sz="1400" b="0" dirty="0" smtClean="0"/>
            <a:t>(ст. 176)</a:t>
          </a:r>
          <a:endParaRPr lang="ru-RU" sz="1400" b="0" dirty="0"/>
        </a:p>
      </dgm:t>
    </dgm:pt>
    <dgm:pt modelId="{7B3F380B-36AB-418B-903B-F5709F09CA8A}" type="parTrans" cxnId="{2D62C374-4545-42CF-804C-19C726AB7DBC}">
      <dgm:prSet custT="1"/>
      <dgm:spPr/>
      <dgm:t>
        <a:bodyPr/>
        <a:lstStyle/>
        <a:p>
          <a:endParaRPr lang="ru-RU" sz="1200"/>
        </a:p>
      </dgm:t>
    </dgm:pt>
    <dgm:pt modelId="{42410008-4628-4941-8016-129C1DE50CBD}" type="sibTrans" cxnId="{2D62C374-4545-42CF-804C-19C726AB7DBC}">
      <dgm:prSet/>
      <dgm:spPr/>
      <dgm:t>
        <a:bodyPr/>
        <a:lstStyle/>
        <a:p>
          <a:endParaRPr lang="ru-RU"/>
        </a:p>
      </dgm:t>
    </dgm:pt>
    <dgm:pt modelId="{1D26EAD1-C5B6-4855-BB3E-8CA61261A1F8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0" dirty="0" smtClean="0"/>
            <a:t>юридическим лицом за пределами его правоспособности (ст. 173)</a:t>
          </a:r>
          <a:endParaRPr lang="ru-RU" sz="1400" b="0" dirty="0"/>
        </a:p>
      </dgm:t>
    </dgm:pt>
    <dgm:pt modelId="{E39E8EE3-0DA0-4CB1-B505-9F9B04589441}" type="parTrans" cxnId="{DFCFDE89-3B99-4435-938D-452902547E17}">
      <dgm:prSet custT="1"/>
      <dgm:spPr/>
      <dgm:t>
        <a:bodyPr/>
        <a:lstStyle/>
        <a:p>
          <a:endParaRPr lang="ru-RU" sz="1200"/>
        </a:p>
      </dgm:t>
    </dgm:pt>
    <dgm:pt modelId="{C5B8CC8D-CB29-487B-A9AC-7518CE443423}" type="sibTrans" cxnId="{DFCFDE89-3B99-4435-938D-452902547E17}">
      <dgm:prSet/>
      <dgm:spPr/>
      <dgm:t>
        <a:bodyPr/>
        <a:lstStyle/>
        <a:p>
          <a:endParaRPr lang="ru-RU"/>
        </a:p>
      </dgm:t>
    </dgm:pt>
    <dgm:pt modelId="{DA73E4E9-A309-4F61-9B75-FA2F4A36CAA5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0" dirty="0" smtClean="0"/>
            <a:t>с выходом за пределы ограничений полномочий </a:t>
          </a:r>
          <a:br>
            <a:rPr lang="ru-RU" sz="1400" b="0" dirty="0" smtClean="0"/>
          </a:br>
          <a:r>
            <a:rPr lang="ru-RU" sz="1400" b="0" dirty="0" smtClean="0"/>
            <a:t>(ст. 174)</a:t>
          </a:r>
          <a:endParaRPr lang="ru-RU" sz="1400" b="0" dirty="0"/>
        </a:p>
      </dgm:t>
    </dgm:pt>
    <dgm:pt modelId="{8B75147F-52B8-4B61-BD7A-C884B0BC31E8}" type="parTrans" cxnId="{942F3E2A-3002-4A64-805B-8AA9341B11DF}">
      <dgm:prSet custT="1"/>
      <dgm:spPr/>
      <dgm:t>
        <a:bodyPr/>
        <a:lstStyle/>
        <a:p>
          <a:endParaRPr lang="ru-RU" sz="1200"/>
        </a:p>
      </dgm:t>
    </dgm:pt>
    <dgm:pt modelId="{ABC7A75C-FE11-4385-B964-7C457DBC7B28}" type="sibTrans" cxnId="{942F3E2A-3002-4A64-805B-8AA9341B11DF}">
      <dgm:prSet/>
      <dgm:spPr/>
      <dgm:t>
        <a:bodyPr/>
        <a:lstStyle/>
        <a:p>
          <a:endParaRPr lang="ru-RU"/>
        </a:p>
      </dgm:t>
    </dgm:pt>
    <dgm:pt modelId="{C7575CA0-5EBF-41B2-987B-5393954B09CC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0" dirty="0" smtClean="0"/>
            <a:t>под влиянием</a:t>
          </a:r>
          <a:endParaRPr lang="ru-RU" sz="1400" b="0" dirty="0"/>
        </a:p>
      </dgm:t>
    </dgm:pt>
    <dgm:pt modelId="{D96A9415-9842-4658-BBAA-25F9B1DB8508}" type="parTrans" cxnId="{B3CEC745-4677-45B5-989A-FA8DA9936D57}">
      <dgm:prSet custT="1"/>
      <dgm:spPr/>
      <dgm:t>
        <a:bodyPr/>
        <a:lstStyle/>
        <a:p>
          <a:endParaRPr lang="ru-RU" sz="1200"/>
        </a:p>
      </dgm:t>
    </dgm:pt>
    <dgm:pt modelId="{E7EFB801-F8EB-4071-9D29-05E989409D7E}" type="sibTrans" cxnId="{B3CEC745-4677-45B5-989A-FA8DA9936D57}">
      <dgm:prSet/>
      <dgm:spPr/>
      <dgm:t>
        <a:bodyPr/>
        <a:lstStyle/>
        <a:p>
          <a:endParaRPr lang="ru-RU"/>
        </a:p>
      </dgm:t>
    </dgm:pt>
    <dgm:pt modelId="{D85E376B-2342-4D04-82E8-79A79D9E093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300" b="0" dirty="0" smtClean="0"/>
            <a:t>стечения тяжелых обстоятельств  (ст. 179)</a:t>
          </a:r>
          <a:endParaRPr lang="ru-RU" sz="1300" b="0" dirty="0"/>
        </a:p>
      </dgm:t>
    </dgm:pt>
    <dgm:pt modelId="{04EC720A-4451-4844-99C2-4F81FB34DC14}" type="parTrans" cxnId="{7EBC012D-43A2-4B25-A9B2-D411B47E38B5}">
      <dgm:prSet custT="1"/>
      <dgm:spPr/>
      <dgm:t>
        <a:bodyPr/>
        <a:lstStyle/>
        <a:p>
          <a:endParaRPr lang="ru-RU" sz="1200"/>
        </a:p>
      </dgm:t>
    </dgm:pt>
    <dgm:pt modelId="{6C706562-2FF1-4B7B-95BF-3D31C66B9E27}" type="sibTrans" cxnId="{7EBC012D-43A2-4B25-A9B2-D411B47E38B5}">
      <dgm:prSet/>
      <dgm:spPr/>
      <dgm:t>
        <a:bodyPr/>
        <a:lstStyle/>
        <a:p>
          <a:endParaRPr lang="ru-RU"/>
        </a:p>
      </dgm:t>
    </dgm:pt>
    <dgm:pt modelId="{5E448B05-9ABD-4DA8-97CD-438C71C54FB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300" b="0" dirty="0" smtClean="0"/>
            <a:t>обмана (ст. 179)</a:t>
          </a:r>
          <a:endParaRPr lang="ru-RU" sz="1300" b="0" dirty="0"/>
        </a:p>
      </dgm:t>
    </dgm:pt>
    <dgm:pt modelId="{840816F1-AE5E-47BC-86AA-570CB08D360B}" type="parTrans" cxnId="{6580F2BF-51F2-4575-A8C4-D84990B5C1D6}">
      <dgm:prSet custT="1"/>
      <dgm:spPr/>
      <dgm:t>
        <a:bodyPr/>
        <a:lstStyle/>
        <a:p>
          <a:endParaRPr lang="ru-RU" sz="1200"/>
        </a:p>
      </dgm:t>
    </dgm:pt>
    <dgm:pt modelId="{41B935A2-FA83-4422-B885-A512E119B667}" type="sibTrans" cxnId="{6580F2BF-51F2-4575-A8C4-D84990B5C1D6}">
      <dgm:prSet/>
      <dgm:spPr/>
      <dgm:t>
        <a:bodyPr/>
        <a:lstStyle/>
        <a:p>
          <a:endParaRPr lang="ru-RU"/>
        </a:p>
      </dgm:t>
    </dgm:pt>
    <dgm:pt modelId="{73265877-3284-47CB-8F2F-961A5B0E3CA0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300" b="0" dirty="0" smtClean="0"/>
            <a:t>насилия (ст. 179)</a:t>
          </a:r>
          <a:endParaRPr lang="ru-RU" sz="1300" b="0" dirty="0"/>
        </a:p>
      </dgm:t>
    </dgm:pt>
    <dgm:pt modelId="{D2805079-59D4-428E-8D08-544A247D1054}" type="parTrans" cxnId="{D2D5700E-5AF8-40B2-8784-D6B1ECC5ABE6}">
      <dgm:prSet custT="1"/>
      <dgm:spPr/>
      <dgm:t>
        <a:bodyPr/>
        <a:lstStyle/>
        <a:p>
          <a:endParaRPr lang="ru-RU" sz="1200"/>
        </a:p>
      </dgm:t>
    </dgm:pt>
    <dgm:pt modelId="{9D39C100-1CAB-44FA-ACCD-12B43330DBB2}" type="sibTrans" cxnId="{D2D5700E-5AF8-40B2-8784-D6B1ECC5ABE6}">
      <dgm:prSet/>
      <dgm:spPr/>
      <dgm:t>
        <a:bodyPr/>
        <a:lstStyle/>
        <a:p>
          <a:endParaRPr lang="ru-RU"/>
        </a:p>
      </dgm:t>
    </dgm:pt>
    <dgm:pt modelId="{64A77BE7-2E42-4377-BB48-DAECAD190643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300" b="0" dirty="0" smtClean="0"/>
            <a:t>угрозы (ст. 179)</a:t>
          </a:r>
          <a:endParaRPr lang="ru-RU" sz="1300" b="0" dirty="0"/>
        </a:p>
      </dgm:t>
    </dgm:pt>
    <dgm:pt modelId="{2F28BCC7-6A96-408C-9F67-555C96BC2932}" type="parTrans" cxnId="{195C03A5-01B7-44E8-BD5A-6EB2C22D217A}">
      <dgm:prSet custT="1"/>
      <dgm:spPr/>
      <dgm:t>
        <a:bodyPr/>
        <a:lstStyle/>
        <a:p>
          <a:endParaRPr lang="ru-RU" sz="1200"/>
        </a:p>
      </dgm:t>
    </dgm:pt>
    <dgm:pt modelId="{6D9B7B68-FFC8-4680-9B3C-B965351E1D3C}" type="sibTrans" cxnId="{195C03A5-01B7-44E8-BD5A-6EB2C22D217A}">
      <dgm:prSet/>
      <dgm:spPr/>
      <dgm:t>
        <a:bodyPr/>
        <a:lstStyle/>
        <a:p>
          <a:endParaRPr lang="ru-RU"/>
        </a:p>
      </dgm:t>
    </dgm:pt>
    <dgm:pt modelId="{7A4A6FDC-30FD-403C-A113-3225032BE14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200" b="0" dirty="0" smtClean="0"/>
            <a:t>злонамеренного соглашения представителя одной стороны с другой  (ст. 179)</a:t>
          </a:r>
          <a:endParaRPr lang="ru-RU" sz="1200" b="0" dirty="0"/>
        </a:p>
      </dgm:t>
    </dgm:pt>
    <dgm:pt modelId="{E2CAAC83-7A39-460E-98FF-114DA0C27BF3}" type="parTrans" cxnId="{C9AE0DEB-873F-4FB0-B5C8-92DF19C38CD1}">
      <dgm:prSet custT="1"/>
      <dgm:spPr/>
      <dgm:t>
        <a:bodyPr/>
        <a:lstStyle/>
        <a:p>
          <a:endParaRPr lang="ru-RU" sz="1200"/>
        </a:p>
      </dgm:t>
    </dgm:pt>
    <dgm:pt modelId="{22181734-F9B9-4A7E-BD89-4C16FF552763}" type="sibTrans" cxnId="{C9AE0DEB-873F-4FB0-B5C8-92DF19C38CD1}">
      <dgm:prSet/>
      <dgm:spPr/>
      <dgm:t>
        <a:bodyPr/>
        <a:lstStyle/>
        <a:p>
          <a:endParaRPr lang="ru-RU"/>
        </a:p>
      </dgm:t>
    </dgm:pt>
    <dgm:pt modelId="{6933B984-22EA-4624-AD00-20DB6672DCED}" type="pres">
      <dgm:prSet presAssocID="{DFDA265B-39B1-4C0A-BE2D-0D52479EBA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B1D6D-25B0-43C4-B753-1DB84836C974}" type="pres">
      <dgm:prSet presAssocID="{AF2886E3-6D62-4418-AE18-99913A32F544}" presName="root1" presStyleCnt="0"/>
      <dgm:spPr/>
    </dgm:pt>
    <dgm:pt modelId="{125B8B4C-F881-4E3A-8A64-893D2463D15A}" type="pres">
      <dgm:prSet presAssocID="{AF2886E3-6D62-4418-AE18-99913A32F544}" presName="LevelOneTextNode" presStyleLbl="node0" presStyleIdx="0" presStyleCnt="1" custScaleX="137387" custScaleY="430842" custLinFactNeighborY="-63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2AA3C1-43E0-4304-91C1-8D905A9CBA27}" type="pres">
      <dgm:prSet presAssocID="{AF2886E3-6D62-4418-AE18-99913A32F544}" presName="level2hierChild" presStyleCnt="0"/>
      <dgm:spPr/>
    </dgm:pt>
    <dgm:pt modelId="{FA8368A3-454D-4D23-A9E5-7DEE2C44CA57}" type="pres">
      <dgm:prSet presAssocID="{AC76B5E0-ECD5-4969-8BBE-7B1B5B279FE6}" presName="conn2-1" presStyleLbl="parChTrans1D2" presStyleIdx="0" presStyleCnt="1" custScaleX="2000000"/>
      <dgm:spPr/>
      <dgm:t>
        <a:bodyPr/>
        <a:lstStyle/>
        <a:p>
          <a:endParaRPr lang="ru-RU"/>
        </a:p>
      </dgm:t>
    </dgm:pt>
    <dgm:pt modelId="{EA5C7948-0CFF-4C60-A1BE-C8D623976CB4}" type="pres">
      <dgm:prSet presAssocID="{AC76B5E0-ECD5-4969-8BBE-7B1B5B279FE6}" presName="connTx" presStyleLbl="parChTrans1D2" presStyleIdx="0" presStyleCnt="1"/>
      <dgm:spPr/>
      <dgm:t>
        <a:bodyPr/>
        <a:lstStyle/>
        <a:p>
          <a:endParaRPr lang="ru-RU"/>
        </a:p>
      </dgm:t>
    </dgm:pt>
    <dgm:pt modelId="{BC20EB7B-37B1-4F4B-9217-B9006C049B00}" type="pres">
      <dgm:prSet presAssocID="{672AD2AA-3D61-4DE3-9F40-22281C14204A}" presName="root2" presStyleCnt="0"/>
      <dgm:spPr/>
    </dgm:pt>
    <dgm:pt modelId="{BD60F85A-636B-414D-BCF6-4E02D3FBF970}" type="pres">
      <dgm:prSet presAssocID="{672AD2AA-3D61-4DE3-9F40-22281C14204A}" presName="LevelTwoTextNode" presStyleLbl="node2" presStyleIdx="0" presStyleCnt="1" custScaleX="107713" custLinFactNeighborX="-19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E60D4E-E5A2-4B2A-98A9-D76A6836454C}" type="pres">
      <dgm:prSet presAssocID="{672AD2AA-3D61-4DE3-9F40-22281C14204A}" presName="level3hierChild" presStyleCnt="0"/>
      <dgm:spPr/>
    </dgm:pt>
    <dgm:pt modelId="{6A9BE066-AB01-4F8C-8A4B-A9EAE24F3A31}" type="pres">
      <dgm:prSet presAssocID="{CDFDC2B1-9E4A-437B-9992-8552B35213BE}" presName="conn2-1" presStyleLbl="parChTrans1D3" presStyleIdx="0" presStyleCnt="6" custScaleX="2000000"/>
      <dgm:spPr/>
      <dgm:t>
        <a:bodyPr/>
        <a:lstStyle/>
        <a:p>
          <a:endParaRPr lang="ru-RU"/>
        </a:p>
      </dgm:t>
    </dgm:pt>
    <dgm:pt modelId="{019BF0A2-32C8-4305-9E6B-34E39A948ED5}" type="pres">
      <dgm:prSet presAssocID="{CDFDC2B1-9E4A-437B-9992-8552B35213BE}" presName="connTx" presStyleLbl="parChTrans1D3" presStyleIdx="0" presStyleCnt="6"/>
      <dgm:spPr/>
      <dgm:t>
        <a:bodyPr/>
        <a:lstStyle/>
        <a:p>
          <a:endParaRPr lang="ru-RU"/>
        </a:p>
      </dgm:t>
    </dgm:pt>
    <dgm:pt modelId="{5AB62233-1E6C-476C-B4AC-58A35B86ACB4}" type="pres">
      <dgm:prSet presAssocID="{E61FB24C-E2E9-44A3-831F-2A35AB41D249}" presName="root2" presStyleCnt="0"/>
      <dgm:spPr/>
    </dgm:pt>
    <dgm:pt modelId="{746F0EBF-1B4E-4CB3-80A1-85850B59EC3F}" type="pres">
      <dgm:prSet presAssocID="{E61FB24C-E2E9-44A3-831F-2A35AB41D249}" presName="LevelTwoTextNode" presStyleLbl="node3" presStyleIdx="0" presStyleCnt="6" custScaleX="204173" custLinFactNeighborY="39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1E1228-F481-49BF-9F22-D338B12BA11F}" type="pres">
      <dgm:prSet presAssocID="{E61FB24C-E2E9-44A3-831F-2A35AB41D249}" presName="level3hierChild" presStyleCnt="0"/>
      <dgm:spPr/>
    </dgm:pt>
    <dgm:pt modelId="{9ABB707D-DCA2-4527-863E-462D1922C866}" type="pres">
      <dgm:prSet presAssocID="{7B3F380B-36AB-418B-903B-F5709F09CA8A}" presName="conn2-1" presStyleLbl="parChTrans1D3" presStyleIdx="1" presStyleCnt="6" custScaleX="2000000"/>
      <dgm:spPr/>
      <dgm:t>
        <a:bodyPr/>
        <a:lstStyle/>
        <a:p>
          <a:endParaRPr lang="ru-RU"/>
        </a:p>
      </dgm:t>
    </dgm:pt>
    <dgm:pt modelId="{7CC7BDA4-6793-499F-B26B-82B241619152}" type="pres">
      <dgm:prSet presAssocID="{7B3F380B-36AB-418B-903B-F5709F09CA8A}" presName="connTx" presStyleLbl="parChTrans1D3" presStyleIdx="1" presStyleCnt="6"/>
      <dgm:spPr/>
      <dgm:t>
        <a:bodyPr/>
        <a:lstStyle/>
        <a:p>
          <a:endParaRPr lang="ru-RU"/>
        </a:p>
      </dgm:t>
    </dgm:pt>
    <dgm:pt modelId="{1FEC99BE-C536-4CF3-9BF6-89DC9BF3DEE4}" type="pres">
      <dgm:prSet presAssocID="{29EE77F4-887E-4DE9-B5F0-AA0945CB2FD3}" presName="root2" presStyleCnt="0"/>
      <dgm:spPr/>
    </dgm:pt>
    <dgm:pt modelId="{C6994B5C-C379-4582-9A55-3CE24EA513C4}" type="pres">
      <dgm:prSet presAssocID="{29EE77F4-887E-4DE9-B5F0-AA0945CB2FD3}" presName="LevelTwoTextNode" presStyleLbl="node3" presStyleIdx="1" presStyleCnt="6" custScaleX="204173" custLinFactNeighborY="52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81D41C-B776-4A01-9DBF-E0CAB4D7191A}" type="pres">
      <dgm:prSet presAssocID="{29EE77F4-887E-4DE9-B5F0-AA0945CB2FD3}" presName="level3hierChild" presStyleCnt="0"/>
      <dgm:spPr/>
    </dgm:pt>
    <dgm:pt modelId="{F49EB5E2-5D4F-48C7-9125-B848A037E500}" type="pres">
      <dgm:prSet presAssocID="{E39E8EE3-0DA0-4CB1-B505-9F9B04589441}" presName="conn2-1" presStyleLbl="parChTrans1D3" presStyleIdx="2" presStyleCnt="6" custScaleX="2000000"/>
      <dgm:spPr/>
      <dgm:t>
        <a:bodyPr/>
        <a:lstStyle/>
        <a:p>
          <a:endParaRPr lang="ru-RU"/>
        </a:p>
      </dgm:t>
    </dgm:pt>
    <dgm:pt modelId="{3787D683-4BF2-4332-86F6-80C652A9867E}" type="pres">
      <dgm:prSet presAssocID="{E39E8EE3-0DA0-4CB1-B505-9F9B04589441}" presName="connTx" presStyleLbl="parChTrans1D3" presStyleIdx="2" presStyleCnt="6"/>
      <dgm:spPr/>
      <dgm:t>
        <a:bodyPr/>
        <a:lstStyle/>
        <a:p>
          <a:endParaRPr lang="ru-RU"/>
        </a:p>
      </dgm:t>
    </dgm:pt>
    <dgm:pt modelId="{D3E5B23F-FD4C-432F-B71F-0666C8642A87}" type="pres">
      <dgm:prSet presAssocID="{1D26EAD1-C5B6-4855-BB3E-8CA61261A1F8}" presName="root2" presStyleCnt="0"/>
      <dgm:spPr/>
    </dgm:pt>
    <dgm:pt modelId="{5630887B-1818-41DE-AF9D-797C2CDCD59B}" type="pres">
      <dgm:prSet presAssocID="{1D26EAD1-C5B6-4855-BB3E-8CA61261A1F8}" presName="LevelTwoTextNode" presStyleLbl="node3" presStyleIdx="2" presStyleCnt="6" custAng="0" custScaleX="204173" custLinFactNeighborY="66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098CF-E89C-4E44-BCA0-83F097F8F6B9}" type="pres">
      <dgm:prSet presAssocID="{1D26EAD1-C5B6-4855-BB3E-8CA61261A1F8}" presName="level3hierChild" presStyleCnt="0"/>
      <dgm:spPr/>
    </dgm:pt>
    <dgm:pt modelId="{20A20679-8CF7-45E1-841C-FBF6D5753821}" type="pres">
      <dgm:prSet presAssocID="{8B75147F-52B8-4B61-BD7A-C884B0BC31E8}" presName="conn2-1" presStyleLbl="parChTrans1D3" presStyleIdx="3" presStyleCnt="6" custScaleX="2000000"/>
      <dgm:spPr/>
      <dgm:t>
        <a:bodyPr/>
        <a:lstStyle/>
        <a:p>
          <a:endParaRPr lang="ru-RU"/>
        </a:p>
      </dgm:t>
    </dgm:pt>
    <dgm:pt modelId="{7345D3A0-1D61-49E9-8AA0-C64A26F5EBC6}" type="pres">
      <dgm:prSet presAssocID="{8B75147F-52B8-4B61-BD7A-C884B0BC31E8}" presName="connTx" presStyleLbl="parChTrans1D3" presStyleIdx="3" presStyleCnt="6"/>
      <dgm:spPr/>
      <dgm:t>
        <a:bodyPr/>
        <a:lstStyle/>
        <a:p>
          <a:endParaRPr lang="ru-RU"/>
        </a:p>
      </dgm:t>
    </dgm:pt>
    <dgm:pt modelId="{D3168099-5CED-4723-8E8B-B96D1FEBAF57}" type="pres">
      <dgm:prSet presAssocID="{DA73E4E9-A309-4F61-9B75-FA2F4A36CAA5}" presName="root2" presStyleCnt="0"/>
      <dgm:spPr/>
    </dgm:pt>
    <dgm:pt modelId="{BA626ED1-326F-4114-9B53-7AC77A74561F}" type="pres">
      <dgm:prSet presAssocID="{DA73E4E9-A309-4F61-9B75-FA2F4A36CAA5}" presName="LevelTwoTextNode" presStyleLbl="node3" presStyleIdx="3" presStyleCnt="6" custScaleX="204173" custLinFactNeighborY="794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17EBD8-5BFC-4D9E-A960-AFEC1D08BB8D}" type="pres">
      <dgm:prSet presAssocID="{DA73E4E9-A309-4F61-9B75-FA2F4A36CAA5}" presName="level3hierChild" presStyleCnt="0"/>
      <dgm:spPr/>
    </dgm:pt>
    <dgm:pt modelId="{3E7C7E1F-6EE2-4046-AFA6-C43EC02A2009}" type="pres">
      <dgm:prSet presAssocID="{95B052C4-B80B-4B8C-850C-BDCC17A5551A}" presName="conn2-1" presStyleLbl="parChTrans1D3" presStyleIdx="4" presStyleCnt="6" custScaleX="2000000"/>
      <dgm:spPr/>
      <dgm:t>
        <a:bodyPr/>
        <a:lstStyle/>
        <a:p>
          <a:endParaRPr lang="ru-RU"/>
        </a:p>
      </dgm:t>
    </dgm:pt>
    <dgm:pt modelId="{55B6601E-8C4D-426C-8946-A7DB8CEC45F9}" type="pres">
      <dgm:prSet presAssocID="{95B052C4-B80B-4B8C-850C-BDCC17A5551A}" presName="connTx" presStyleLbl="parChTrans1D3" presStyleIdx="4" presStyleCnt="6"/>
      <dgm:spPr/>
      <dgm:t>
        <a:bodyPr/>
        <a:lstStyle/>
        <a:p>
          <a:endParaRPr lang="ru-RU"/>
        </a:p>
      </dgm:t>
    </dgm:pt>
    <dgm:pt modelId="{35F095D8-0E4D-48ED-AD98-E61B887F9CA4}" type="pres">
      <dgm:prSet presAssocID="{7C882F75-7A6B-4757-B101-E69EA8549F56}" presName="root2" presStyleCnt="0"/>
      <dgm:spPr/>
    </dgm:pt>
    <dgm:pt modelId="{1C326D16-1059-4EAA-996C-CF5BD1FCE5BA}" type="pres">
      <dgm:prSet presAssocID="{7C882F75-7A6B-4757-B101-E69EA8549F56}" presName="LevelTwoTextNode" presStyleLbl="node3" presStyleIdx="4" presStyleCnt="6" custScaleX="204173" custScaleY="146066" custLinFactNeighborY="93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DDE028-2F97-4820-B5C8-3F4B5E940C58}" type="pres">
      <dgm:prSet presAssocID="{7C882F75-7A6B-4757-B101-E69EA8549F56}" presName="level3hierChild" presStyleCnt="0"/>
      <dgm:spPr/>
    </dgm:pt>
    <dgm:pt modelId="{E7ED9B82-2245-4FEA-A49D-B9F74F359F99}" type="pres">
      <dgm:prSet presAssocID="{D96A9415-9842-4658-BBAA-25F9B1DB8508}" presName="conn2-1" presStyleLbl="parChTrans1D3" presStyleIdx="5" presStyleCnt="6" custScaleX="2000000"/>
      <dgm:spPr/>
      <dgm:t>
        <a:bodyPr/>
        <a:lstStyle/>
        <a:p>
          <a:endParaRPr lang="ru-RU"/>
        </a:p>
      </dgm:t>
    </dgm:pt>
    <dgm:pt modelId="{80F7A402-1BDB-45C1-AD93-4EC0DF7C6EA2}" type="pres">
      <dgm:prSet presAssocID="{D96A9415-9842-4658-BBAA-25F9B1DB8508}" presName="connTx" presStyleLbl="parChTrans1D3" presStyleIdx="5" presStyleCnt="6"/>
      <dgm:spPr/>
      <dgm:t>
        <a:bodyPr/>
        <a:lstStyle/>
        <a:p>
          <a:endParaRPr lang="ru-RU"/>
        </a:p>
      </dgm:t>
    </dgm:pt>
    <dgm:pt modelId="{C4AC6B4E-3F1A-42F2-A559-82D037AE7904}" type="pres">
      <dgm:prSet presAssocID="{C7575CA0-5EBF-41B2-987B-5393954B09CC}" presName="root2" presStyleCnt="0"/>
      <dgm:spPr/>
    </dgm:pt>
    <dgm:pt modelId="{A43DD7C3-7FE7-47F2-BB0A-F0374CDD0FB0}" type="pres">
      <dgm:prSet presAssocID="{C7575CA0-5EBF-41B2-987B-5393954B09CC}" presName="LevelTwoTextNode" presStyleLbl="node3" presStyleIdx="5" presStyleCnt="6" custAng="0" custScaleX="204173" custLinFactY="682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4E6FFF-BA54-4010-A686-0FC4910DB4B4}" type="pres">
      <dgm:prSet presAssocID="{C7575CA0-5EBF-41B2-987B-5393954B09CC}" presName="level3hierChild" presStyleCnt="0"/>
      <dgm:spPr/>
    </dgm:pt>
    <dgm:pt modelId="{C4BBE84E-DAEF-4AF3-BAB9-07618904BF34}" type="pres">
      <dgm:prSet presAssocID="{840816F1-AE5E-47BC-86AA-570CB08D360B}" presName="conn2-1" presStyleLbl="parChTrans1D4" presStyleIdx="0" presStyleCnt="5" custScaleX="2000000"/>
      <dgm:spPr/>
      <dgm:t>
        <a:bodyPr/>
        <a:lstStyle/>
        <a:p>
          <a:endParaRPr lang="ru-RU"/>
        </a:p>
      </dgm:t>
    </dgm:pt>
    <dgm:pt modelId="{550730B7-A900-40E7-85AC-DBF797061E0F}" type="pres">
      <dgm:prSet presAssocID="{840816F1-AE5E-47BC-86AA-570CB08D360B}" presName="connTx" presStyleLbl="parChTrans1D4" presStyleIdx="0" presStyleCnt="5"/>
      <dgm:spPr/>
      <dgm:t>
        <a:bodyPr/>
        <a:lstStyle/>
        <a:p>
          <a:endParaRPr lang="ru-RU"/>
        </a:p>
      </dgm:t>
    </dgm:pt>
    <dgm:pt modelId="{B6AE34EF-0835-41B8-8C58-8E7954DF1E7B}" type="pres">
      <dgm:prSet presAssocID="{5E448B05-9ABD-4DA8-97CD-438C71C54FBA}" presName="root2" presStyleCnt="0"/>
      <dgm:spPr/>
    </dgm:pt>
    <dgm:pt modelId="{CE65B7D8-1343-4A28-9797-1A687268A7DD}" type="pres">
      <dgm:prSet presAssocID="{5E448B05-9ABD-4DA8-97CD-438C71C54FBA}" presName="LevelTwoTextNode" presStyleLbl="node4" presStyleIdx="0" presStyleCnt="5" custScaleX="141573" custLinFactNeighborY="-33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1B067-D1CB-4CCA-95E5-88DA0184B616}" type="pres">
      <dgm:prSet presAssocID="{5E448B05-9ABD-4DA8-97CD-438C71C54FBA}" presName="level3hierChild" presStyleCnt="0"/>
      <dgm:spPr/>
    </dgm:pt>
    <dgm:pt modelId="{5B36A21A-253D-4537-B638-76CDAB32CE91}" type="pres">
      <dgm:prSet presAssocID="{D2805079-59D4-428E-8D08-544A247D1054}" presName="conn2-1" presStyleLbl="parChTrans1D4" presStyleIdx="1" presStyleCnt="5" custScaleX="2000000"/>
      <dgm:spPr/>
      <dgm:t>
        <a:bodyPr/>
        <a:lstStyle/>
        <a:p>
          <a:endParaRPr lang="ru-RU"/>
        </a:p>
      </dgm:t>
    </dgm:pt>
    <dgm:pt modelId="{5D6DC0A2-5313-4294-9B20-CD5A43B10AF0}" type="pres">
      <dgm:prSet presAssocID="{D2805079-59D4-428E-8D08-544A247D1054}" presName="connTx" presStyleLbl="parChTrans1D4" presStyleIdx="1" presStyleCnt="5"/>
      <dgm:spPr/>
      <dgm:t>
        <a:bodyPr/>
        <a:lstStyle/>
        <a:p>
          <a:endParaRPr lang="ru-RU"/>
        </a:p>
      </dgm:t>
    </dgm:pt>
    <dgm:pt modelId="{E5785707-7CB2-43AC-AF95-4A8C7B573619}" type="pres">
      <dgm:prSet presAssocID="{73265877-3284-47CB-8F2F-961A5B0E3CA0}" presName="root2" presStyleCnt="0"/>
      <dgm:spPr/>
    </dgm:pt>
    <dgm:pt modelId="{17C9F094-746B-4401-938E-17471E4B7AEC}" type="pres">
      <dgm:prSet presAssocID="{73265877-3284-47CB-8F2F-961A5B0E3CA0}" presName="LevelTwoTextNode" presStyleLbl="node4" presStyleIdx="1" presStyleCnt="5" custScaleX="141573" custLinFactNeighborY="-31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B4AB5D-CE6A-4B98-B050-51AD38A0260C}" type="pres">
      <dgm:prSet presAssocID="{73265877-3284-47CB-8F2F-961A5B0E3CA0}" presName="level3hierChild" presStyleCnt="0"/>
      <dgm:spPr/>
    </dgm:pt>
    <dgm:pt modelId="{8BBD3A08-4960-4307-B124-09F8EEAC74A4}" type="pres">
      <dgm:prSet presAssocID="{2F28BCC7-6A96-408C-9F67-555C96BC2932}" presName="conn2-1" presStyleLbl="parChTrans1D4" presStyleIdx="2" presStyleCnt="5" custScaleX="2000000"/>
      <dgm:spPr/>
      <dgm:t>
        <a:bodyPr/>
        <a:lstStyle/>
        <a:p>
          <a:endParaRPr lang="ru-RU"/>
        </a:p>
      </dgm:t>
    </dgm:pt>
    <dgm:pt modelId="{B3125FB8-819B-409D-A639-0D8278FD81CE}" type="pres">
      <dgm:prSet presAssocID="{2F28BCC7-6A96-408C-9F67-555C96BC2932}" presName="connTx" presStyleLbl="parChTrans1D4" presStyleIdx="2" presStyleCnt="5"/>
      <dgm:spPr/>
      <dgm:t>
        <a:bodyPr/>
        <a:lstStyle/>
        <a:p>
          <a:endParaRPr lang="ru-RU"/>
        </a:p>
      </dgm:t>
    </dgm:pt>
    <dgm:pt modelId="{3AD09DA4-791B-4973-97E7-3F9FB6B475F3}" type="pres">
      <dgm:prSet presAssocID="{64A77BE7-2E42-4377-BB48-DAECAD190643}" presName="root2" presStyleCnt="0"/>
      <dgm:spPr/>
    </dgm:pt>
    <dgm:pt modelId="{238B57B2-B904-406B-877E-6F3682625393}" type="pres">
      <dgm:prSet presAssocID="{64A77BE7-2E42-4377-BB48-DAECAD190643}" presName="LevelTwoTextNode" presStyleLbl="node4" presStyleIdx="2" presStyleCnt="5" custScaleX="141573" custLinFactNeighborY="-41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25C175-387F-4858-A318-62DF9FE768FB}" type="pres">
      <dgm:prSet presAssocID="{64A77BE7-2E42-4377-BB48-DAECAD190643}" presName="level3hierChild" presStyleCnt="0"/>
      <dgm:spPr/>
    </dgm:pt>
    <dgm:pt modelId="{A7984C5B-5B64-43D7-B527-3FAC1457B92C}" type="pres">
      <dgm:prSet presAssocID="{E2CAAC83-7A39-460E-98FF-114DA0C27BF3}" presName="conn2-1" presStyleLbl="parChTrans1D4" presStyleIdx="3" presStyleCnt="5" custScaleX="2000000"/>
      <dgm:spPr/>
      <dgm:t>
        <a:bodyPr/>
        <a:lstStyle/>
        <a:p>
          <a:endParaRPr lang="ru-RU"/>
        </a:p>
      </dgm:t>
    </dgm:pt>
    <dgm:pt modelId="{3A25F317-CF3A-47FE-BAA3-4057F31D0477}" type="pres">
      <dgm:prSet presAssocID="{E2CAAC83-7A39-460E-98FF-114DA0C27BF3}" presName="connTx" presStyleLbl="parChTrans1D4" presStyleIdx="3" presStyleCnt="5"/>
      <dgm:spPr/>
      <dgm:t>
        <a:bodyPr/>
        <a:lstStyle/>
        <a:p>
          <a:endParaRPr lang="ru-RU"/>
        </a:p>
      </dgm:t>
    </dgm:pt>
    <dgm:pt modelId="{E30BC7F0-A7CA-4DC8-9B39-5F7A11BB7402}" type="pres">
      <dgm:prSet presAssocID="{7A4A6FDC-30FD-403C-A113-3225032BE141}" presName="root2" presStyleCnt="0"/>
      <dgm:spPr/>
    </dgm:pt>
    <dgm:pt modelId="{FE0F0026-D30E-4EA1-8970-308145D4D72E}" type="pres">
      <dgm:prSet presAssocID="{7A4A6FDC-30FD-403C-A113-3225032BE141}" presName="LevelTwoTextNode" presStyleLbl="node4" presStyleIdx="3" presStyleCnt="5" custScaleX="141573" custScaleY="179895" custLinFactNeighborY="-26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834CED-2E1D-4906-84CC-74A322AC102A}" type="pres">
      <dgm:prSet presAssocID="{7A4A6FDC-30FD-403C-A113-3225032BE141}" presName="level3hierChild" presStyleCnt="0"/>
      <dgm:spPr/>
    </dgm:pt>
    <dgm:pt modelId="{1B50F499-8042-4B6C-B404-9C7BB3D90E4F}" type="pres">
      <dgm:prSet presAssocID="{04EC720A-4451-4844-99C2-4F81FB34DC14}" presName="conn2-1" presStyleLbl="parChTrans1D4" presStyleIdx="4" presStyleCnt="5" custScaleX="2000000"/>
      <dgm:spPr/>
      <dgm:t>
        <a:bodyPr/>
        <a:lstStyle/>
        <a:p>
          <a:endParaRPr lang="ru-RU"/>
        </a:p>
      </dgm:t>
    </dgm:pt>
    <dgm:pt modelId="{2F9B603B-701C-4994-9676-E6E9F85E1D91}" type="pres">
      <dgm:prSet presAssocID="{04EC720A-4451-4844-99C2-4F81FB34DC14}" presName="connTx" presStyleLbl="parChTrans1D4" presStyleIdx="4" presStyleCnt="5"/>
      <dgm:spPr/>
      <dgm:t>
        <a:bodyPr/>
        <a:lstStyle/>
        <a:p>
          <a:endParaRPr lang="ru-RU"/>
        </a:p>
      </dgm:t>
    </dgm:pt>
    <dgm:pt modelId="{C1CDD0CA-2969-48B0-873A-EBFFDBCBF3DC}" type="pres">
      <dgm:prSet presAssocID="{D85E376B-2342-4D04-82E8-79A79D9E0937}" presName="root2" presStyleCnt="0"/>
      <dgm:spPr/>
    </dgm:pt>
    <dgm:pt modelId="{FED62F0F-6CB6-4B14-A0D8-14EC05898178}" type="pres">
      <dgm:prSet presAssocID="{D85E376B-2342-4D04-82E8-79A79D9E0937}" presName="LevelTwoTextNode" presStyleLbl="node4" presStyleIdx="4" presStyleCnt="5" custScaleX="1415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73C86B-DFCA-4892-92D1-640598E2BE06}" type="pres">
      <dgm:prSet presAssocID="{D85E376B-2342-4D04-82E8-79A79D9E0937}" presName="level3hierChild" presStyleCnt="0"/>
      <dgm:spPr/>
    </dgm:pt>
  </dgm:ptLst>
  <dgm:cxnLst>
    <dgm:cxn modelId="{31AD1C12-BA65-4C43-B23B-A1A70266E31D}" type="presOf" srcId="{D2805079-59D4-428E-8D08-544A247D1054}" destId="{5D6DC0A2-5313-4294-9B20-CD5A43B10AF0}" srcOrd="1" destOrd="0" presId="urn:microsoft.com/office/officeart/2005/8/layout/hierarchy2"/>
    <dgm:cxn modelId="{47632C3C-0EEF-4D87-8261-842FF226DE0F}" type="presOf" srcId="{2F28BCC7-6A96-408C-9F67-555C96BC2932}" destId="{8BBD3A08-4960-4307-B124-09F8EEAC74A4}" srcOrd="0" destOrd="0" presId="urn:microsoft.com/office/officeart/2005/8/layout/hierarchy2"/>
    <dgm:cxn modelId="{8E1D365F-4F15-46C7-B6DF-BEE47672747D}" srcId="{672AD2AA-3D61-4DE3-9F40-22281C14204A}" destId="{7C882F75-7A6B-4757-B101-E69EA8549F56}" srcOrd="4" destOrd="0" parTransId="{95B052C4-B80B-4B8C-850C-BDCC17A5551A}" sibTransId="{06F6E30A-F38D-4C7F-ABFD-F5B31BC5518E}"/>
    <dgm:cxn modelId="{753F8B80-1884-4632-AC1C-CAD0FC030883}" type="presOf" srcId="{8B75147F-52B8-4B61-BD7A-C884B0BC31E8}" destId="{20A20679-8CF7-45E1-841C-FBF6D5753821}" srcOrd="0" destOrd="0" presId="urn:microsoft.com/office/officeart/2005/8/layout/hierarchy2"/>
    <dgm:cxn modelId="{78DBB11C-0639-40A4-8E2D-D0085AC94CD2}" type="presOf" srcId="{95B052C4-B80B-4B8C-850C-BDCC17A5551A}" destId="{3E7C7E1F-6EE2-4046-AFA6-C43EC02A2009}" srcOrd="0" destOrd="0" presId="urn:microsoft.com/office/officeart/2005/8/layout/hierarchy2"/>
    <dgm:cxn modelId="{C2D93097-BA6C-47BF-BBE6-EB9CCBE3E721}" type="presOf" srcId="{CDFDC2B1-9E4A-437B-9992-8552B35213BE}" destId="{6A9BE066-AB01-4F8C-8A4B-A9EAE24F3A31}" srcOrd="0" destOrd="0" presId="urn:microsoft.com/office/officeart/2005/8/layout/hierarchy2"/>
    <dgm:cxn modelId="{33009A11-5C10-4FED-B6AB-1FE4A893D11F}" type="presOf" srcId="{7B3F380B-36AB-418B-903B-F5709F09CA8A}" destId="{7CC7BDA4-6793-499F-B26B-82B241619152}" srcOrd="1" destOrd="0" presId="urn:microsoft.com/office/officeart/2005/8/layout/hierarchy2"/>
    <dgm:cxn modelId="{9CBADA15-1E24-41BF-972A-6027FDF27106}" type="presOf" srcId="{E61FB24C-E2E9-44A3-831F-2A35AB41D249}" destId="{746F0EBF-1B4E-4CB3-80A1-85850B59EC3F}" srcOrd="0" destOrd="0" presId="urn:microsoft.com/office/officeart/2005/8/layout/hierarchy2"/>
    <dgm:cxn modelId="{DFCFDE89-3B99-4435-938D-452902547E17}" srcId="{672AD2AA-3D61-4DE3-9F40-22281C14204A}" destId="{1D26EAD1-C5B6-4855-BB3E-8CA61261A1F8}" srcOrd="2" destOrd="0" parTransId="{E39E8EE3-0DA0-4CB1-B505-9F9B04589441}" sibTransId="{C5B8CC8D-CB29-487B-A9AC-7518CE443423}"/>
    <dgm:cxn modelId="{03D9013F-5DB2-451B-800C-AEB8150DFCB1}" type="presOf" srcId="{E2CAAC83-7A39-460E-98FF-114DA0C27BF3}" destId="{A7984C5B-5B64-43D7-B527-3FAC1457B92C}" srcOrd="0" destOrd="0" presId="urn:microsoft.com/office/officeart/2005/8/layout/hierarchy2"/>
    <dgm:cxn modelId="{195C03A5-01B7-44E8-BD5A-6EB2C22D217A}" srcId="{C7575CA0-5EBF-41B2-987B-5393954B09CC}" destId="{64A77BE7-2E42-4377-BB48-DAECAD190643}" srcOrd="2" destOrd="0" parTransId="{2F28BCC7-6A96-408C-9F67-555C96BC2932}" sibTransId="{6D9B7B68-FFC8-4680-9B3C-B965351E1D3C}"/>
    <dgm:cxn modelId="{9F9FE602-5811-4C2F-972D-574111C8D113}" type="presOf" srcId="{7C882F75-7A6B-4757-B101-E69EA8549F56}" destId="{1C326D16-1059-4EAA-996C-CF5BD1FCE5BA}" srcOrd="0" destOrd="0" presId="urn:microsoft.com/office/officeart/2005/8/layout/hierarchy2"/>
    <dgm:cxn modelId="{2B64A531-856F-4E51-8C24-468C2DF3B2EA}" type="presOf" srcId="{04EC720A-4451-4844-99C2-4F81FB34DC14}" destId="{1B50F499-8042-4B6C-B404-9C7BB3D90E4F}" srcOrd="0" destOrd="0" presId="urn:microsoft.com/office/officeart/2005/8/layout/hierarchy2"/>
    <dgm:cxn modelId="{130B7F33-052C-42E8-A90E-B3F887FB5ED3}" type="presOf" srcId="{DFDA265B-39B1-4C0A-BE2D-0D52479EBA0A}" destId="{6933B984-22EA-4624-AD00-20DB6672DCED}" srcOrd="0" destOrd="0" presId="urn:microsoft.com/office/officeart/2005/8/layout/hierarchy2"/>
    <dgm:cxn modelId="{872CAFB6-804B-4A63-B807-E98C0984E6E3}" type="presOf" srcId="{73265877-3284-47CB-8F2F-961A5B0E3CA0}" destId="{17C9F094-746B-4401-938E-17471E4B7AEC}" srcOrd="0" destOrd="0" presId="urn:microsoft.com/office/officeart/2005/8/layout/hierarchy2"/>
    <dgm:cxn modelId="{B2C3D9B5-2C83-4A94-86C1-6059052C0013}" type="presOf" srcId="{CDFDC2B1-9E4A-437B-9992-8552B35213BE}" destId="{019BF0A2-32C8-4305-9E6B-34E39A948ED5}" srcOrd="1" destOrd="0" presId="urn:microsoft.com/office/officeart/2005/8/layout/hierarchy2"/>
    <dgm:cxn modelId="{F621AA45-7940-4B00-9366-3A27BEE840B8}" type="presOf" srcId="{D2805079-59D4-428E-8D08-544A247D1054}" destId="{5B36A21A-253D-4537-B638-76CDAB32CE91}" srcOrd="0" destOrd="0" presId="urn:microsoft.com/office/officeart/2005/8/layout/hierarchy2"/>
    <dgm:cxn modelId="{2D62C374-4545-42CF-804C-19C726AB7DBC}" srcId="{672AD2AA-3D61-4DE3-9F40-22281C14204A}" destId="{29EE77F4-887E-4DE9-B5F0-AA0945CB2FD3}" srcOrd="1" destOrd="0" parTransId="{7B3F380B-36AB-418B-903B-F5709F09CA8A}" sibTransId="{42410008-4628-4941-8016-129C1DE50CBD}"/>
    <dgm:cxn modelId="{1B708445-8EDF-4FB8-A21C-E8127B230B10}" type="presOf" srcId="{DA73E4E9-A309-4F61-9B75-FA2F4A36CAA5}" destId="{BA626ED1-326F-4114-9B53-7AC77A74561F}" srcOrd="0" destOrd="0" presId="urn:microsoft.com/office/officeart/2005/8/layout/hierarchy2"/>
    <dgm:cxn modelId="{50282578-C883-4EF3-96CD-EAE26D232B70}" type="presOf" srcId="{AC76B5E0-ECD5-4969-8BBE-7B1B5B279FE6}" destId="{EA5C7948-0CFF-4C60-A1BE-C8D623976CB4}" srcOrd="1" destOrd="0" presId="urn:microsoft.com/office/officeart/2005/8/layout/hierarchy2"/>
    <dgm:cxn modelId="{2B19448C-B4C5-43A1-A87E-E2449D9E2767}" type="presOf" srcId="{5E448B05-9ABD-4DA8-97CD-438C71C54FBA}" destId="{CE65B7D8-1343-4A28-9797-1A687268A7DD}" srcOrd="0" destOrd="0" presId="urn:microsoft.com/office/officeart/2005/8/layout/hierarchy2"/>
    <dgm:cxn modelId="{2D6855C2-A883-4E22-87D6-99EEFC867A3C}" type="presOf" srcId="{1D26EAD1-C5B6-4855-BB3E-8CA61261A1F8}" destId="{5630887B-1818-41DE-AF9D-797C2CDCD59B}" srcOrd="0" destOrd="0" presId="urn:microsoft.com/office/officeart/2005/8/layout/hierarchy2"/>
    <dgm:cxn modelId="{28662AB7-24BF-4D62-9848-CCA1AAA390C5}" type="presOf" srcId="{E39E8EE3-0DA0-4CB1-B505-9F9B04589441}" destId="{3787D683-4BF2-4332-86F6-80C652A9867E}" srcOrd="1" destOrd="0" presId="urn:microsoft.com/office/officeart/2005/8/layout/hierarchy2"/>
    <dgm:cxn modelId="{2C4EE754-046F-46E9-8EBF-9D38FD4E2FDD}" type="presOf" srcId="{D96A9415-9842-4658-BBAA-25F9B1DB8508}" destId="{80F7A402-1BDB-45C1-AD93-4EC0DF7C6EA2}" srcOrd="1" destOrd="0" presId="urn:microsoft.com/office/officeart/2005/8/layout/hierarchy2"/>
    <dgm:cxn modelId="{C9AE0DEB-873F-4FB0-B5C8-92DF19C38CD1}" srcId="{C7575CA0-5EBF-41B2-987B-5393954B09CC}" destId="{7A4A6FDC-30FD-403C-A113-3225032BE141}" srcOrd="3" destOrd="0" parTransId="{E2CAAC83-7A39-460E-98FF-114DA0C27BF3}" sibTransId="{22181734-F9B9-4A7E-BD89-4C16FF552763}"/>
    <dgm:cxn modelId="{D9ECF776-BAF4-4981-8EFE-718C18A94324}" srcId="{672AD2AA-3D61-4DE3-9F40-22281C14204A}" destId="{E61FB24C-E2E9-44A3-831F-2A35AB41D249}" srcOrd="0" destOrd="0" parTransId="{CDFDC2B1-9E4A-437B-9992-8552B35213BE}" sibTransId="{833DBFFD-FCB1-431A-9B4E-6A801EC74A82}"/>
    <dgm:cxn modelId="{242A40CA-6593-4C0F-A156-4BDA2DEF1992}" type="presOf" srcId="{840816F1-AE5E-47BC-86AA-570CB08D360B}" destId="{550730B7-A900-40E7-85AC-DBF797061E0F}" srcOrd="1" destOrd="0" presId="urn:microsoft.com/office/officeart/2005/8/layout/hierarchy2"/>
    <dgm:cxn modelId="{C54AE1A0-C5FD-49BB-8EC0-C376D7109367}" type="presOf" srcId="{AC76B5E0-ECD5-4969-8BBE-7B1B5B279FE6}" destId="{FA8368A3-454D-4D23-A9E5-7DEE2C44CA57}" srcOrd="0" destOrd="0" presId="urn:microsoft.com/office/officeart/2005/8/layout/hierarchy2"/>
    <dgm:cxn modelId="{E874831E-73E2-4118-A54D-E4F5648C4E3E}" type="presOf" srcId="{840816F1-AE5E-47BC-86AA-570CB08D360B}" destId="{C4BBE84E-DAEF-4AF3-BAB9-07618904BF34}" srcOrd="0" destOrd="0" presId="urn:microsoft.com/office/officeart/2005/8/layout/hierarchy2"/>
    <dgm:cxn modelId="{B3CEC745-4677-45B5-989A-FA8DA9936D57}" srcId="{672AD2AA-3D61-4DE3-9F40-22281C14204A}" destId="{C7575CA0-5EBF-41B2-987B-5393954B09CC}" srcOrd="5" destOrd="0" parTransId="{D96A9415-9842-4658-BBAA-25F9B1DB8508}" sibTransId="{E7EFB801-F8EB-4071-9D29-05E989409D7E}"/>
    <dgm:cxn modelId="{D21FA2D5-73A7-4AFE-8E41-2AFD0645808D}" type="presOf" srcId="{D85E376B-2342-4D04-82E8-79A79D9E0937}" destId="{FED62F0F-6CB6-4B14-A0D8-14EC05898178}" srcOrd="0" destOrd="0" presId="urn:microsoft.com/office/officeart/2005/8/layout/hierarchy2"/>
    <dgm:cxn modelId="{114B6BE8-BA8F-4989-9FE8-ED7690AD89DB}" type="presOf" srcId="{7B3F380B-36AB-418B-903B-F5709F09CA8A}" destId="{9ABB707D-DCA2-4527-863E-462D1922C866}" srcOrd="0" destOrd="0" presId="urn:microsoft.com/office/officeart/2005/8/layout/hierarchy2"/>
    <dgm:cxn modelId="{F552246F-4FE8-4432-9133-04E62D083314}" type="presOf" srcId="{7A4A6FDC-30FD-403C-A113-3225032BE141}" destId="{FE0F0026-D30E-4EA1-8970-308145D4D72E}" srcOrd="0" destOrd="0" presId="urn:microsoft.com/office/officeart/2005/8/layout/hierarchy2"/>
    <dgm:cxn modelId="{A74E2FF9-1549-4491-91FE-A4F83D298485}" type="presOf" srcId="{04EC720A-4451-4844-99C2-4F81FB34DC14}" destId="{2F9B603B-701C-4994-9676-E6E9F85E1D91}" srcOrd="1" destOrd="0" presId="urn:microsoft.com/office/officeart/2005/8/layout/hierarchy2"/>
    <dgm:cxn modelId="{A175C815-591D-44DF-A94F-47A9DADF8D09}" type="presOf" srcId="{C7575CA0-5EBF-41B2-987B-5393954B09CC}" destId="{A43DD7C3-7FE7-47F2-BB0A-F0374CDD0FB0}" srcOrd="0" destOrd="0" presId="urn:microsoft.com/office/officeart/2005/8/layout/hierarchy2"/>
    <dgm:cxn modelId="{7C832024-3280-4A3C-8A74-3DC576732E1B}" type="presOf" srcId="{2F28BCC7-6A96-408C-9F67-555C96BC2932}" destId="{B3125FB8-819B-409D-A639-0D8278FD81CE}" srcOrd="1" destOrd="0" presId="urn:microsoft.com/office/officeart/2005/8/layout/hierarchy2"/>
    <dgm:cxn modelId="{C5242BCB-F238-4C8B-BD20-4F5CEF2BF182}" type="presOf" srcId="{8B75147F-52B8-4B61-BD7A-C884B0BC31E8}" destId="{7345D3A0-1D61-49E9-8AA0-C64A26F5EBC6}" srcOrd="1" destOrd="0" presId="urn:microsoft.com/office/officeart/2005/8/layout/hierarchy2"/>
    <dgm:cxn modelId="{6580F2BF-51F2-4575-A8C4-D84990B5C1D6}" srcId="{C7575CA0-5EBF-41B2-987B-5393954B09CC}" destId="{5E448B05-9ABD-4DA8-97CD-438C71C54FBA}" srcOrd="0" destOrd="0" parTransId="{840816F1-AE5E-47BC-86AA-570CB08D360B}" sibTransId="{41B935A2-FA83-4422-B885-A512E119B667}"/>
    <dgm:cxn modelId="{DCE59479-85D9-402C-82FA-4BA3C68E5C9D}" type="presOf" srcId="{E2CAAC83-7A39-460E-98FF-114DA0C27BF3}" destId="{3A25F317-CF3A-47FE-BAA3-4057F31D0477}" srcOrd="1" destOrd="0" presId="urn:microsoft.com/office/officeart/2005/8/layout/hierarchy2"/>
    <dgm:cxn modelId="{7EBC012D-43A2-4B25-A9B2-D411B47E38B5}" srcId="{C7575CA0-5EBF-41B2-987B-5393954B09CC}" destId="{D85E376B-2342-4D04-82E8-79A79D9E0937}" srcOrd="4" destOrd="0" parTransId="{04EC720A-4451-4844-99C2-4F81FB34DC14}" sibTransId="{6C706562-2FF1-4B7B-95BF-3D31C66B9E27}"/>
    <dgm:cxn modelId="{7CD827CA-7ECF-4F08-92EB-1A2E8080C001}" type="presOf" srcId="{64A77BE7-2E42-4377-BB48-DAECAD190643}" destId="{238B57B2-B904-406B-877E-6F3682625393}" srcOrd="0" destOrd="0" presId="urn:microsoft.com/office/officeart/2005/8/layout/hierarchy2"/>
    <dgm:cxn modelId="{FA9F88DD-31F4-455E-89AB-CCC0246FC959}" type="presOf" srcId="{29EE77F4-887E-4DE9-B5F0-AA0945CB2FD3}" destId="{C6994B5C-C379-4582-9A55-3CE24EA513C4}" srcOrd="0" destOrd="0" presId="urn:microsoft.com/office/officeart/2005/8/layout/hierarchy2"/>
    <dgm:cxn modelId="{39068595-80EA-43D2-AD6F-F8401E752D0B}" type="presOf" srcId="{AF2886E3-6D62-4418-AE18-99913A32F544}" destId="{125B8B4C-F881-4E3A-8A64-893D2463D15A}" srcOrd="0" destOrd="0" presId="urn:microsoft.com/office/officeart/2005/8/layout/hierarchy2"/>
    <dgm:cxn modelId="{B3651B77-0ABF-4508-995F-683ADE9027AD}" srcId="{DFDA265B-39B1-4C0A-BE2D-0D52479EBA0A}" destId="{AF2886E3-6D62-4418-AE18-99913A32F544}" srcOrd="0" destOrd="0" parTransId="{464B2EC5-3DB7-4F41-8DE3-5F18CDEA5553}" sibTransId="{1388A110-6147-4C74-9185-B0A87968CD2E}"/>
    <dgm:cxn modelId="{942F3E2A-3002-4A64-805B-8AA9341B11DF}" srcId="{672AD2AA-3D61-4DE3-9F40-22281C14204A}" destId="{DA73E4E9-A309-4F61-9B75-FA2F4A36CAA5}" srcOrd="3" destOrd="0" parTransId="{8B75147F-52B8-4B61-BD7A-C884B0BC31E8}" sibTransId="{ABC7A75C-FE11-4385-B964-7C457DBC7B28}"/>
    <dgm:cxn modelId="{F8A52212-125A-4401-8A79-71C6953B1C04}" type="presOf" srcId="{E39E8EE3-0DA0-4CB1-B505-9F9B04589441}" destId="{F49EB5E2-5D4F-48C7-9125-B848A037E500}" srcOrd="0" destOrd="0" presId="urn:microsoft.com/office/officeart/2005/8/layout/hierarchy2"/>
    <dgm:cxn modelId="{D2D5700E-5AF8-40B2-8784-D6B1ECC5ABE6}" srcId="{C7575CA0-5EBF-41B2-987B-5393954B09CC}" destId="{73265877-3284-47CB-8F2F-961A5B0E3CA0}" srcOrd="1" destOrd="0" parTransId="{D2805079-59D4-428E-8D08-544A247D1054}" sibTransId="{9D39C100-1CAB-44FA-ACCD-12B43330DBB2}"/>
    <dgm:cxn modelId="{BCFB2A83-45EB-4FDD-828A-7765ECA17AFF}" srcId="{AF2886E3-6D62-4418-AE18-99913A32F544}" destId="{672AD2AA-3D61-4DE3-9F40-22281C14204A}" srcOrd="0" destOrd="0" parTransId="{AC76B5E0-ECD5-4969-8BBE-7B1B5B279FE6}" sibTransId="{99241B5D-6E89-473A-A4A7-A3DFC808E938}"/>
    <dgm:cxn modelId="{E4BADC35-9FC3-41EF-B795-2F0AD8FBDA05}" type="presOf" srcId="{95B052C4-B80B-4B8C-850C-BDCC17A5551A}" destId="{55B6601E-8C4D-426C-8946-A7DB8CEC45F9}" srcOrd="1" destOrd="0" presId="urn:microsoft.com/office/officeart/2005/8/layout/hierarchy2"/>
    <dgm:cxn modelId="{5A252C62-0CFB-44E2-8CA7-3629E9631A8C}" type="presOf" srcId="{672AD2AA-3D61-4DE3-9F40-22281C14204A}" destId="{BD60F85A-636B-414D-BCF6-4E02D3FBF970}" srcOrd="0" destOrd="0" presId="urn:microsoft.com/office/officeart/2005/8/layout/hierarchy2"/>
    <dgm:cxn modelId="{4945A441-6F9E-49BF-8F0B-ED889F3BD5D7}" type="presOf" srcId="{D96A9415-9842-4658-BBAA-25F9B1DB8508}" destId="{E7ED9B82-2245-4FEA-A49D-B9F74F359F99}" srcOrd="0" destOrd="0" presId="urn:microsoft.com/office/officeart/2005/8/layout/hierarchy2"/>
    <dgm:cxn modelId="{775FD49C-26C1-46D3-BD48-00F5FBF2262F}" type="presParOf" srcId="{6933B984-22EA-4624-AD00-20DB6672DCED}" destId="{1EBB1D6D-25B0-43C4-B753-1DB84836C974}" srcOrd="0" destOrd="0" presId="urn:microsoft.com/office/officeart/2005/8/layout/hierarchy2"/>
    <dgm:cxn modelId="{0A37F4E0-F31C-4982-A191-E25D1B70DEB1}" type="presParOf" srcId="{1EBB1D6D-25B0-43C4-B753-1DB84836C974}" destId="{125B8B4C-F881-4E3A-8A64-893D2463D15A}" srcOrd="0" destOrd="0" presId="urn:microsoft.com/office/officeart/2005/8/layout/hierarchy2"/>
    <dgm:cxn modelId="{3D1937DA-2B4D-45C9-B59F-81B355637EE2}" type="presParOf" srcId="{1EBB1D6D-25B0-43C4-B753-1DB84836C974}" destId="{462AA3C1-43E0-4304-91C1-8D905A9CBA27}" srcOrd="1" destOrd="0" presId="urn:microsoft.com/office/officeart/2005/8/layout/hierarchy2"/>
    <dgm:cxn modelId="{62AAE67B-0728-468D-B6A7-C4CF71C2C5A7}" type="presParOf" srcId="{462AA3C1-43E0-4304-91C1-8D905A9CBA27}" destId="{FA8368A3-454D-4D23-A9E5-7DEE2C44CA57}" srcOrd="0" destOrd="0" presId="urn:microsoft.com/office/officeart/2005/8/layout/hierarchy2"/>
    <dgm:cxn modelId="{5140F8A3-DD07-42C1-BA84-36CE59879389}" type="presParOf" srcId="{FA8368A3-454D-4D23-A9E5-7DEE2C44CA57}" destId="{EA5C7948-0CFF-4C60-A1BE-C8D623976CB4}" srcOrd="0" destOrd="0" presId="urn:microsoft.com/office/officeart/2005/8/layout/hierarchy2"/>
    <dgm:cxn modelId="{85D5B820-D679-4ECD-93D2-9C11AF63E565}" type="presParOf" srcId="{462AA3C1-43E0-4304-91C1-8D905A9CBA27}" destId="{BC20EB7B-37B1-4F4B-9217-B9006C049B00}" srcOrd="1" destOrd="0" presId="urn:microsoft.com/office/officeart/2005/8/layout/hierarchy2"/>
    <dgm:cxn modelId="{07813F1A-1878-4473-B821-292B6E436682}" type="presParOf" srcId="{BC20EB7B-37B1-4F4B-9217-B9006C049B00}" destId="{BD60F85A-636B-414D-BCF6-4E02D3FBF970}" srcOrd="0" destOrd="0" presId="urn:microsoft.com/office/officeart/2005/8/layout/hierarchy2"/>
    <dgm:cxn modelId="{981D0713-69E8-485A-BC52-55419DD90CC8}" type="presParOf" srcId="{BC20EB7B-37B1-4F4B-9217-B9006C049B00}" destId="{56E60D4E-E5A2-4B2A-98A9-D76A6836454C}" srcOrd="1" destOrd="0" presId="urn:microsoft.com/office/officeart/2005/8/layout/hierarchy2"/>
    <dgm:cxn modelId="{517E383F-3C9B-441B-B919-6CD2D0A4D658}" type="presParOf" srcId="{56E60D4E-E5A2-4B2A-98A9-D76A6836454C}" destId="{6A9BE066-AB01-4F8C-8A4B-A9EAE24F3A31}" srcOrd="0" destOrd="0" presId="urn:microsoft.com/office/officeart/2005/8/layout/hierarchy2"/>
    <dgm:cxn modelId="{C5B5A98A-84C5-43F9-88BD-C58500E9BD4F}" type="presParOf" srcId="{6A9BE066-AB01-4F8C-8A4B-A9EAE24F3A31}" destId="{019BF0A2-32C8-4305-9E6B-34E39A948ED5}" srcOrd="0" destOrd="0" presId="urn:microsoft.com/office/officeart/2005/8/layout/hierarchy2"/>
    <dgm:cxn modelId="{7E78C44B-CE06-40B0-BA51-EBDDB881BAF4}" type="presParOf" srcId="{56E60D4E-E5A2-4B2A-98A9-D76A6836454C}" destId="{5AB62233-1E6C-476C-B4AC-58A35B86ACB4}" srcOrd="1" destOrd="0" presId="urn:microsoft.com/office/officeart/2005/8/layout/hierarchy2"/>
    <dgm:cxn modelId="{0752A227-2CBF-4CFD-AF32-7DEBA08B297F}" type="presParOf" srcId="{5AB62233-1E6C-476C-B4AC-58A35B86ACB4}" destId="{746F0EBF-1B4E-4CB3-80A1-85850B59EC3F}" srcOrd="0" destOrd="0" presId="urn:microsoft.com/office/officeart/2005/8/layout/hierarchy2"/>
    <dgm:cxn modelId="{15586EB5-5AFF-4458-9CA0-B6AA8585B894}" type="presParOf" srcId="{5AB62233-1E6C-476C-B4AC-58A35B86ACB4}" destId="{191E1228-F481-49BF-9F22-D338B12BA11F}" srcOrd="1" destOrd="0" presId="urn:microsoft.com/office/officeart/2005/8/layout/hierarchy2"/>
    <dgm:cxn modelId="{D4E04393-A71A-4544-A78E-5DBBE29D80A2}" type="presParOf" srcId="{56E60D4E-E5A2-4B2A-98A9-D76A6836454C}" destId="{9ABB707D-DCA2-4527-863E-462D1922C866}" srcOrd="2" destOrd="0" presId="urn:microsoft.com/office/officeart/2005/8/layout/hierarchy2"/>
    <dgm:cxn modelId="{7022EB1D-B41E-477A-A6BB-157E8A3411A9}" type="presParOf" srcId="{9ABB707D-DCA2-4527-863E-462D1922C866}" destId="{7CC7BDA4-6793-499F-B26B-82B241619152}" srcOrd="0" destOrd="0" presId="urn:microsoft.com/office/officeart/2005/8/layout/hierarchy2"/>
    <dgm:cxn modelId="{485E32D4-C309-4A1C-ADB0-A426A5CCD9A3}" type="presParOf" srcId="{56E60D4E-E5A2-4B2A-98A9-D76A6836454C}" destId="{1FEC99BE-C536-4CF3-9BF6-89DC9BF3DEE4}" srcOrd="3" destOrd="0" presId="urn:microsoft.com/office/officeart/2005/8/layout/hierarchy2"/>
    <dgm:cxn modelId="{BEFE664A-5FD0-432C-A7A7-14F90987598D}" type="presParOf" srcId="{1FEC99BE-C536-4CF3-9BF6-89DC9BF3DEE4}" destId="{C6994B5C-C379-4582-9A55-3CE24EA513C4}" srcOrd="0" destOrd="0" presId="urn:microsoft.com/office/officeart/2005/8/layout/hierarchy2"/>
    <dgm:cxn modelId="{F828410D-ED55-4AC8-87CC-1BB5735360BE}" type="presParOf" srcId="{1FEC99BE-C536-4CF3-9BF6-89DC9BF3DEE4}" destId="{0A81D41C-B776-4A01-9DBF-E0CAB4D7191A}" srcOrd="1" destOrd="0" presId="urn:microsoft.com/office/officeart/2005/8/layout/hierarchy2"/>
    <dgm:cxn modelId="{2B619739-BDE6-461D-A3A4-DF8959893AC9}" type="presParOf" srcId="{56E60D4E-E5A2-4B2A-98A9-D76A6836454C}" destId="{F49EB5E2-5D4F-48C7-9125-B848A037E500}" srcOrd="4" destOrd="0" presId="urn:microsoft.com/office/officeart/2005/8/layout/hierarchy2"/>
    <dgm:cxn modelId="{351B7AC4-50EB-4EFA-81BA-4A9E3EB0043C}" type="presParOf" srcId="{F49EB5E2-5D4F-48C7-9125-B848A037E500}" destId="{3787D683-4BF2-4332-86F6-80C652A9867E}" srcOrd="0" destOrd="0" presId="urn:microsoft.com/office/officeart/2005/8/layout/hierarchy2"/>
    <dgm:cxn modelId="{65645527-D0A0-4877-A3F2-89F019E648D5}" type="presParOf" srcId="{56E60D4E-E5A2-4B2A-98A9-D76A6836454C}" destId="{D3E5B23F-FD4C-432F-B71F-0666C8642A87}" srcOrd="5" destOrd="0" presId="urn:microsoft.com/office/officeart/2005/8/layout/hierarchy2"/>
    <dgm:cxn modelId="{724BDD41-986D-4A15-9097-EA5BFA06A36D}" type="presParOf" srcId="{D3E5B23F-FD4C-432F-B71F-0666C8642A87}" destId="{5630887B-1818-41DE-AF9D-797C2CDCD59B}" srcOrd="0" destOrd="0" presId="urn:microsoft.com/office/officeart/2005/8/layout/hierarchy2"/>
    <dgm:cxn modelId="{68601AD5-4FB3-42AF-8EB7-CB212A486C13}" type="presParOf" srcId="{D3E5B23F-FD4C-432F-B71F-0666C8642A87}" destId="{C6B098CF-E89C-4E44-BCA0-83F097F8F6B9}" srcOrd="1" destOrd="0" presId="urn:microsoft.com/office/officeart/2005/8/layout/hierarchy2"/>
    <dgm:cxn modelId="{25154F98-897E-44B6-8AF6-7EBA8F866261}" type="presParOf" srcId="{56E60D4E-E5A2-4B2A-98A9-D76A6836454C}" destId="{20A20679-8CF7-45E1-841C-FBF6D5753821}" srcOrd="6" destOrd="0" presId="urn:microsoft.com/office/officeart/2005/8/layout/hierarchy2"/>
    <dgm:cxn modelId="{60F13064-A551-4DA3-9829-B1E2B53D7796}" type="presParOf" srcId="{20A20679-8CF7-45E1-841C-FBF6D5753821}" destId="{7345D3A0-1D61-49E9-8AA0-C64A26F5EBC6}" srcOrd="0" destOrd="0" presId="urn:microsoft.com/office/officeart/2005/8/layout/hierarchy2"/>
    <dgm:cxn modelId="{4EC73692-3AE8-4E18-A355-C1E584A4C776}" type="presParOf" srcId="{56E60D4E-E5A2-4B2A-98A9-D76A6836454C}" destId="{D3168099-5CED-4723-8E8B-B96D1FEBAF57}" srcOrd="7" destOrd="0" presId="urn:microsoft.com/office/officeart/2005/8/layout/hierarchy2"/>
    <dgm:cxn modelId="{87EFCA88-5234-40C5-8348-18739CE0485E}" type="presParOf" srcId="{D3168099-5CED-4723-8E8B-B96D1FEBAF57}" destId="{BA626ED1-326F-4114-9B53-7AC77A74561F}" srcOrd="0" destOrd="0" presId="urn:microsoft.com/office/officeart/2005/8/layout/hierarchy2"/>
    <dgm:cxn modelId="{AEF45BE5-E6E1-4E99-BA41-F323ADACC56E}" type="presParOf" srcId="{D3168099-5CED-4723-8E8B-B96D1FEBAF57}" destId="{4D17EBD8-5BFC-4D9E-A960-AFEC1D08BB8D}" srcOrd="1" destOrd="0" presId="urn:microsoft.com/office/officeart/2005/8/layout/hierarchy2"/>
    <dgm:cxn modelId="{25B3F1E9-EF2B-4E78-968A-EB2A90EE3ED5}" type="presParOf" srcId="{56E60D4E-E5A2-4B2A-98A9-D76A6836454C}" destId="{3E7C7E1F-6EE2-4046-AFA6-C43EC02A2009}" srcOrd="8" destOrd="0" presId="urn:microsoft.com/office/officeart/2005/8/layout/hierarchy2"/>
    <dgm:cxn modelId="{CD3545A5-E7AE-478C-80AE-DF473F106357}" type="presParOf" srcId="{3E7C7E1F-6EE2-4046-AFA6-C43EC02A2009}" destId="{55B6601E-8C4D-426C-8946-A7DB8CEC45F9}" srcOrd="0" destOrd="0" presId="urn:microsoft.com/office/officeart/2005/8/layout/hierarchy2"/>
    <dgm:cxn modelId="{A945AFB9-AAC5-43FA-A43E-A59A92652FC4}" type="presParOf" srcId="{56E60D4E-E5A2-4B2A-98A9-D76A6836454C}" destId="{35F095D8-0E4D-48ED-AD98-E61B887F9CA4}" srcOrd="9" destOrd="0" presId="urn:microsoft.com/office/officeart/2005/8/layout/hierarchy2"/>
    <dgm:cxn modelId="{430C45FD-8384-4C2F-90EA-FD08CEBDC579}" type="presParOf" srcId="{35F095D8-0E4D-48ED-AD98-E61B887F9CA4}" destId="{1C326D16-1059-4EAA-996C-CF5BD1FCE5BA}" srcOrd="0" destOrd="0" presId="urn:microsoft.com/office/officeart/2005/8/layout/hierarchy2"/>
    <dgm:cxn modelId="{728E79D7-9D7B-42D3-B905-FE34EA01F805}" type="presParOf" srcId="{35F095D8-0E4D-48ED-AD98-E61B887F9CA4}" destId="{3CDDE028-2F97-4820-B5C8-3F4B5E940C58}" srcOrd="1" destOrd="0" presId="urn:microsoft.com/office/officeart/2005/8/layout/hierarchy2"/>
    <dgm:cxn modelId="{8F1B2481-F314-4B53-98CC-36853F91AE49}" type="presParOf" srcId="{56E60D4E-E5A2-4B2A-98A9-D76A6836454C}" destId="{E7ED9B82-2245-4FEA-A49D-B9F74F359F99}" srcOrd="10" destOrd="0" presId="urn:microsoft.com/office/officeart/2005/8/layout/hierarchy2"/>
    <dgm:cxn modelId="{0CF7AC21-FC97-47E8-A803-BA98C94EBD98}" type="presParOf" srcId="{E7ED9B82-2245-4FEA-A49D-B9F74F359F99}" destId="{80F7A402-1BDB-45C1-AD93-4EC0DF7C6EA2}" srcOrd="0" destOrd="0" presId="urn:microsoft.com/office/officeart/2005/8/layout/hierarchy2"/>
    <dgm:cxn modelId="{E42C117A-203E-468D-A476-80548D8A0FDB}" type="presParOf" srcId="{56E60D4E-E5A2-4B2A-98A9-D76A6836454C}" destId="{C4AC6B4E-3F1A-42F2-A559-82D037AE7904}" srcOrd="11" destOrd="0" presId="urn:microsoft.com/office/officeart/2005/8/layout/hierarchy2"/>
    <dgm:cxn modelId="{DAF7CF9C-847F-44C3-865C-44933ED96C78}" type="presParOf" srcId="{C4AC6B4E-3F1A-42F2-A559-82D037AE7904}" destId="{A43DD7C3-7FE7-47F2-BB0A-F0374CDD0FB0}" srcOrd="0" destOrd="0" presId="urn:microsoft.com/office/officeart/2005/8/layout/hierarchy2"/>
    <dgm:cxn modelId="{1F7637DB-24EB-48F0-9CF3-F37480A81BA9}" type="presParOf" srcId="{C4AC6B4E-3F1A-42F2-A559-82D037AE7904}" destId="{CC4E6FFF-BA54-4010-A686-0FC4910DB4B4}" srcOrd="1" destOrd="0" presId="urn:microsoft.com/office/officeart/2005/8/layout/hierarchy2"/>
    <dgm:cxn modelId="{97E1AF39-6D9E-460F-A454-AD9D436AAF31}" type="presParOf" srcId="{CC4E6FFF-BA54-4010-A686-0FC4910DB4B4}" destId="{C4BBE84E-DAEF-4AF3-BAB9-07618904BF34}" srcOrd="0" destOrd="0" presId="urn:microsoft.com/office/officeart/2005/8/layout/hierarchy2"/>
    <dgm:cxn modelId="{EFC3B953-E18A-4EC5-8F01-A76E6DA65C4F}" type="presParOf" srcId="{C4BBE84E-DAEF-4AF3-BAB9-07618904BF34}" destId="{550730B7-A900-40E7-85AC-DBF797061E0F}" srcOrd="0" destOrd="0" presId="urn:microsoft.com/office/officeart/2005/8/layout/hierarchy2"/>
    <dgm:cxn modelId="{872C7182-FA7E-4932-87CE-7DD9D8B5BE2E}" type="presParOf" srcId="{CC4E6FFF-BA54-4010-A686-0FC4910DB4B4}" destId="{B6AE34EF-0835-41B8-8C58-8E7954DF1E7B}" srcOrd="1" destOrd="0" presId="urn:microsoft.com/office/officeart/2005/8/layout/hierarchy2"/>
    <dgm:cxn modelId="{FAD08FE8-B8E5-48D0-9C05-7EDDEE9A3509}" type="presParOf" srcId="{B6AE34EF-0835-41B8-8C58-8E7954DF1E7B}" destId="{CE65B7D8-1343-4A28-9797-1A687268A7DD}" srcOrd="0" destOrd="0" presId="urn:microsoft.com/office/officeart/2005/8/layout/hierarchy2"/>
    <dgm:cxn modelId="{B50915EC-1CD5-4E65-8E1E-E15DA358C08B}" type="presParOf" srcId="{B6AE34EF-0835-41B8-8C58-8E7954DF1E7B}" destId="{DD91B067-D1CB-4CCA-95E5-88DA0184B616}" srcOrd="1" destOrd="0" presId="urn:microsoft.com/office/officeart/2005/8/layout/hierarchy2"/>
    <dgm:cxn modelId="{159A671B-7ACC-4AE2-BC03-B4CA91D7F6F7}" type="presParOf" srcId="{CC4E6FFF-BA54-4010-A686-0FC4910DB4B4}" destId="{5B36A21A-253D-4537-B638-76CDAB32CE91}" srcOrd="2" destOrd="0" presId="urn:microsoft.com/office/officeart/2005/8/layout/hierarchy2"/>
    <dgm:cxn modelId="{F995CD3B-EF21-4D0E-9E43-C94B1D27E9EC}" type="presParOf" srcId="{5B36A21A-253D-4537-B638-76CDAB32CE91}" destId="{5D6DC0A2-5313-4294-9B20-CD5A43B10AF0}" srcOrd="0" destOrd="0" presId="urn:microsoft.com/office/officeart/2005/8/layout/hierarchy2"/>
    <dgm:cxn modelId="{F1880D55-524A-4D79-B875-FD4CCE607FFA}" type="presParOf" srcId="{CC4E6FFF-BA54-4010-A686-0FC4910DB4B4}" destId="{E5785707-7CB2-43AC-AF95-4A8C7B573619}" srcOrd="3" destOrd="0" presId="urn:microsoft.com/office/officeart/2005/8/layout/hierarchy2"/>
    <dgm:cxn modelId="{03C9DBDC-9A6A-4FEB-9977-A69116F98654}" type="presParOf" srcId="{E5785707-7CB2-43AC-AF95-4A8C7B573619}" destId="{17C9F094-746B-4401-938E-17471E4B7AEC}" srcOrd="0" destOrd="0" presId="urn:microsoft.com/office/officeart/2005/8/layout/hierarchy2"/>
    <dgm:cxn modelId="{D4C3735A-25AC-43F4-A339-CE6F31ED04E7}" type="presParOf" srcId="{E5785707-7CB2-43AC-AF95-4A8C7B573619}" destId="{57B4AB5D-CE6A-4B98-B050-51AD38A0260C}" srcOrd="1" destOrd="0" presId="urn:microsoft.com/office/officeart/2005/8/layout/hierarchy2"/>
    <dgm:cxn modelId="{F4E0B574-FA04-452C-84CD-95E1AC1C0B63}" type="presParOf" srcId="{CC4E6FFF-BA54-4010-A686-0FC4910DB4B4}" destId="{8BBD3A08-4960-4307-B124-09F8EEAC74A4}" srcOrd="4" destOrd="0" presId="urn:microsoft.com/office/officeart/2005/8/layout/hierarchy2"/>
    <dgm:cxn modelId="{9D443EE1-BCD4-4507-9A6A-581A5BC975F0}" type="presParOf" srcId="{8BBD3A08-4960-4307-B124-09F8EEAC74A4}" destId="{B3125FB8-819B-409D-A639-0D8278FD81CE}" srcOrd="0" destOrd="0" presId="urn:microsoft.com/office/officeart/2005/8/layout/hierarchy2"/>
    <dgm:cxn modelId="{29375FBB-E1A4-424D-85EC-CC5BC875FFF1}" type="presParOf" srcId="{CC4E6FFF-BA54-4010-A686-0FC4910DB4B4}" destId="{3AD09DA4-791B-4973-97E7-3F9FB6B475F3}" srcOrd="5" destOrd="0" presId="urn:microsoft.com/office/officeart/2005/8/layout/hierarchy2"/>
    <dgm:cxn modelId="{38008EA8-53B1-4CBA-9226-2F42AA8338EF}" type="presParOf" srcId="{3AD09DA4-791B-4973-97E7-3F9FB6B475F3}" destId="{238B57B2-B904-406B-877E-6F3682625393}" srcOrd="0" destOrd="0" presId="urn:microsoft.com/office/officeart/2005/8/layout/hierarchy2"/>
    <dgm:cxn modelId="{130DA72A-7123-4B86-9DF5-6015BCEE6E30}" type="presParOf" srcId="{3AD09DA4-791B-4973-97E7-3F9FB6B475F3}" destId="{8B25C175-387F-4858-A318-62DF9FE768FB}" srcOrd="1" destOrd="0" presId="urn:microsoft.com/office/officeart/2005/8/layout/hierarchy2"/>
    <dgm:cxn modelId="{E201C0C9-300D-401A-B179-AB2F420B8B26}" type="presParOf" srcId="{CC4E6FFF-BA54-4010-A686-0FC4910DB4B4}" destId="{A7984C5B-5B64-43D7-B527-3FAC1457B92C}" srcOrd="6" destOrd="0" presId="urn:microsoft.com/office/officeart/2005/8/layout/hierarchy2"/>
    <dgm:cxn modelId="{4AA68BAA-376A-4969-9567-9BC60CD72CFD}" type="presParOf" srcId="{A7984C5B-5B64-43D7-B527-3FAC1457B92C}" destId="{3A25F317-CF3A-47FE-BAA3-4057F31D0477}" srcOrd="0" destOrd="0" presId="urn:microsoft.com/office/officeart/2005/8/layout/hierarchy2"/>
    <dgm:cxn modelId="{EEC1C058-C5E3-4995-B307-1FD1DE40EAF6}" type="presParOf" srcId="{CC4E6FFF-BA54-4010-A686-0FC4910DB4B4}" destId="{E30BC7F0-A7CA-4DC8-9B39-5F7A11BB7402}" srcOrd="7" destOrd="0" presId="urn:microsoft.com/office/officeart/2005/8/layout/hierarchy2"/>
    <dgm:cxn modelId="{489A68FA-023B-41B1-8CD6-8958CD75E39F}" type="presParOf" srcId="{E30BC7F0-A7CA-4DC8-9B39-5F7A11BB7402}" destId="{FE0F0026-D30E-4EA1-8970-308145D4D72E}" srcOrd="0" destOrd="0" presId="urn:microsoft.com/office/officeart/2005/8/layout/hierarchy2"/>
    <dgm:cxn modelId="{0178E1AA-380F-4338-814B-A7FDD3706C9D}" type="presParOf" srcId="{E30BC7F0-A7CA-4DC8-9B39-5F7A11BB7402}" destId="{B2834CED-2E1D-4906-84CC-74A322AC102A}" srcOrd="1" destOrd="0" presId="urn:microsoft.com/office/officeart/2005/8/layout/hierarchy2"/>
    <dgm:cxn modelId="{28BDB3D2-E3C9-4194-975A-51836DDC6E62}" type="presParOf" srcId="{CC4E6FFF-BA54-4010-A686-0FC4910DB4B4}" destId="{1B50F499-8042-4B6C-B404-9C7BB3D90E4F}" srcOrd="8" destOrd="0" presId="urn:microsoft.com/office/officeart/2005/8/layout/hierarchy2"/>
    <dgm:cxn modelId="{BEDF2686-F2E6-46BE-B12F-55FE954A69B8}" type="presParOf" srcId="{1B50F499-8042-4B6C-B404-9C7BB3D90E4F}" destId="{2F9B603B-701C-4994-9676-E6E9F85E1D91}" srcOrd="0" destOrd="0" presId="urn:microsoft.com/office/officeart/2005/8/layout/hierarchy2"/>
    <dgm:cxn modelId="{AA21887C-FE90-4683-806A-545D5D37E625}" type="presParOf" srcId="{CC4E6FFF-BA54-4010-A686-0FC4910DB4B4}" destId="{C1CDD0CA-2969-48B0-873A-EBFFDBCBF3DC}" srcOrd="9" destOrd="0" presId="urn:microsoft.com/office/officeart/2005/8/layout/hierarchy2"/>
    <dgm:cxn modelId="{870410CE-1DD3-4BEE-9B71-F34E4E03D65B}" type="presParOf" srcId="{C1CDD0CA-2969-48B0-873A-EBFFDBCBF3DC}" destId="{FED62F0F-6CB6-4B14-A0D8-14EC05898178}" srcOrd="0" destOrd="0" presId="urn:microsoft.com/office/officeart/2005/8/layout/hierarchy2"/>
    <dgm:cxn modelId="{2127D3D5-2767-45EA-A395-A58C8326CBBE}" type="presParOf" srcId="{C1CDD0CA-2969-48B0-873A-EBFFDBCBF3DC}" destId="{7073C86B-DFCA-4892-92D1-640598E2BE06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4380C-D56A-41AE-8B8C-EC5E9ED4AF37}">
      <dsp:nvSpPr>
        <dsp:cNvPr id="0" name=""/>
        <dsp:cNvSpPr/>
      </dsp:nvSpPr>
      <dsp:spPr>
        <a:xfrm>
          <a:off x="2274913" y="1363919"/>
          <a:ext cx="1250881" cy="605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601"/>
              </a:lnTo>
              <a:lnTo>
                <a:pt x="1250881" y="415601"/>
              </a:lnTo>
              <a:lnTo>
                <a:pt x="1250881" y="605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E8C75-8583-4EF0-A9E2-F9013AD2C9E5}">
      <dsp:nvSpPr>
        <dsp:cNvPr id="0" name=""/>
        <dsp:cNvSpPr/>
      </dsp:nvSpPr>
      <dsp:spPr>
        <a:xfrm>
          <a:off x="1024032" y="1363919"/>
          <a:ext cx="1250881" cy="592680"/>
        </a:xfrm>
        <a:custGeom>
          <a:avLst/>
          <a:gdLst/>
          <a:ahLst/>
          <a:cxnLst/>
          <a:rect l="0" t="0" r="0" b="0"/>
          <a:pathLst>
            <a:path>
              <a:moveTo>
                <a:pt x="1250881" y="0"/>
              </a:moveTo>
              <a:lnTo>
                <a:pt x="1250881" y="403058"/>
              </a:lnTo>
              <a:lnTo>
                <a:pt x="0" y="403058"/>
              </a:lnTo>
              <a:lnTo>
                <a:pt x="0" y="5926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A8B6B-DB02-4A81-AC91-071699DAEBA5}">
      <dsp:nvSpPr>
        <dsp:cNvPr id="0" name=""/>
        <dsp:cNvSpPr/>
      </dsp:nvSpPr>
      <dsp:spPr>
        <a:xfrm>
          <a:off x="1251465" y="64139"/>
          <a:ext cx="2046897" cy="129978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82ED6-A281-4B8A-97AB-0863FA0D3640}">
      <dsp:nvSpPr>
        <dsp:cNvPr id="0" name=""/>
        <dsp:cNvSpPr/>
      </dsp:nvSpPr>
      <dsp:spPr>
        <a:xfrm>
          <a:off x="1478898" y="280200"/>
          <a:ext cx="2046897" cy="1299780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от количества сторон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6967" y="318269"/>
        <a:ext cx="1970759" cy="1223642"/>
      </dsp:txXfrm>
    </dsp:sp>
    <dsp:sp modelId="{BD140114-6EA9-4E6B-A03A-09BD404C9E7C}">
      <dsp:nvSpPr>
        <dsp:cNvPr id="0" name=""/>
        <dsp:cNvSpPr/>
      </dsp:nvSpPr>
      <dsp:spPr>
        <a:xfrm>
          <a:off x="583" y="1956599"/>
          <a:ext cx="2046897" cy="129978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CE882-0BD4-4D6B-84AA-7BF3BBE99254}">
      <dsp:nvSpPr>
        <dsp:cNvPr id="0" name=""/>
        <dsp:cNvSpPr/>
      </dsp:nvSpPr>
      <dsp:spPr>
        <a:xfrm>
          <a:off x="228016" y="2172661"/>
          <a:ext cx="2046897" cy="1299780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односторонние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085" y="2210730"/>
        <a:ext cx="1970759" cy="1223642"/>
      </dsp:txXfrm>
    </dsp:sp>
    <dsp:sp modelId="{7B9A81E5-3EF4-48CA-8F23-6C185020B2DD}">
      <dsp:nvSpPr>
        <dsp:cNvPr id="0" name=""/>
        <dsp:cNvSpPr/>
      </dsp:nvSpPr>
      <dsp:spPr>
        <a:xfrm>
          <a:off x="2502347" y="1969142"/>
          <a:ext cx="2046897" cy="129978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EFA25-23DE-48B8-A8DF-927EFD089FD3}">
      <dsp:nvSpPr>
        <dsp:cNvPr id="0" name=""/>
        <dsp:cNvSpPr/>
      </dsp:nvSpPr>
      <dsp:spPr>
        <a:xfrm>
          <a:off x="2729780" y="2185204"/>
          <a:ext cx="2046897" cy="1299780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двусторонние и многосторонние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7849" y="2223273"/>
        <a:ext cx="1970759" cy="1223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BF749-B45E-4AF6-B136-B42A8E708D4C}">
      <dsp:nvSpPr>
        <dsp:cNvPr id="0" name=""/>
        <dsp:cNvSpPr/>
      </dsp:nvSpPr>
      <dsp:spPr>
        <a:xfrm>
          <a:off x="2506259" y="1043163"/>
          <a:ext cx="969746" cy="781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328"/>
              </a:lnTo>
              <a:lnTo>
                <a:pt x="969746" y="599328"/>
              </a:lnTo>
              <a:lnTo>
                <a:pt x="969746" y="781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09ADE-781E-498C-9657-04913F945905}">
      <dsp:nvSpPr>
        <dsp:cNvPr id="0" name=""/>
        <dsp:cNvSpPr/>
      </dsp:nvSpPr>
      <dsp:spPr>
        <a:xfrm>
          <a:off x="1297955" y="1043163"/>
          <a:ext cx="1208303" cy="777912"/>
        </a:xfrm>
        <a:custGeom>
          <a:avLst/>
          <a:gdLst/>
          <a:ahLst/>
          <a:cxnLst/>
          <a:rect l="0" t="0" r="0" b="0"/>
          <a:pathLst>
            <a:path>
              <a:moveTo>
                <a:pt x="1208303" y="0"/>
              </a:moveTo>
              <a:lnTo>
                <a:pt x="1208303" y="595387"/>
              </a:lnTo>
              <a:lnTo>
                <a:pt x="0" y="595387"/>
              </a:lnTo>
              <a:lnTo>
                <a:pt x="0" y="777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FC78B-C58B-48C8-AEC3-ACB5BCAC280F}">
      <dsp:nvSpPr>
        <dsp:cNvPr id="0" name=""/>
        <dsp:cNvSpPr/>
      </dsp:nvSpPr>
      <dsp:spPr>
        <a:xfrm>
          <a:off x="1521113" y="-207972"/>
          <a:ext cx="1970292" cy="125113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D0A84-F6EE-4174-8084-B3A57FD2C4A7}">
      <dsp:nvSpPr>
        <dsp:cNvPr id="0" name=""/>
        <dsp:cNvSpPr/>
      </dsp:nvSpPr>
      <dsp:spPr>
        <a:xfrm>
          <a:off x="1740034" y="3"/>
          <a:ext cx="1970292" cy="125113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зависимости от формы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6678" y="36647"/>
        <a:ext cx="1897004" cy="1177847"/>
      </dsp:txXfrm>
    </dsp:sp>
    <dsp:sp modelId="{B06145A6-C9F3-4CE0-A272-E6B97E6A6D09}">
      <dsp:nvSpPr>
        <dsp:cNvPr id="0" name=""/>
        <dsp:cNvSpPr/>
      </dsp:nvSpPr>
      <dsp:spPr>
        <a:xfrm>
          <a:off x="312809" y="1821076"/>
          <a:ext cx="1970292" cy="125113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050CF-3EAE-4B3D-8265-95EBF3C28E36}">
      <dsp:nvSpPr>
        <dsp:cNvPr id="0" name=""/>
        <dsp:cNvSpPr/>
      </dsp:nvSpPr>
      <dsp:spPr>
        <a:xfrm>
          <a:off x="531730" y="2029052"/>
          <a:ext cx="1970292" cy="1251135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устные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374" y="2065696"/>
        <a:ext cx="1897004" cy="1177847"/>
      </dsp:txXfrm>
    </dsp:sp>
    <dsp:sp modelId="{35006772-3335-4429-B263-F306017325C8}">
      <dsp:nvSpPr>
        <dsp:cNvPr id="0" name=""/>
        <dsp:cNvSpPr/>
      </dsp:nvSpPr>
      <dsp:spPr>
        <a:xfrm>
          <a:off x="2490859" y="1825017"/>
          <a:ext cx="1970292" cy="125113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17899-64C3-4ADD-8193-8117172D79F3}">
      <dsp:nvSpPr>
        <dsp:cNvPr id="0" name=""/>
        <dsp:cNvSpPr/>
      </dsp:nvSpPr>
      <dsp:spPr>
        <a:xfrm>
          <a:off x="2709781" y="2032993"/>
          <a:ext cx="1970292" cy="1251135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письменные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6425" y="2069637"/>
        <a:ext cx="1897004" cy="1177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479A2-F1E6-4061-A4AA-BEEE6FE5EC42}">
      <dsp:nvSpPr>
        <dsp:cNvPr id="0" name=""/>
        <dsp:cNvSpPr/>
      </dsp:nvSpPr>
      <dsp:spPr>
        <a:xfrm>
          <a:off x="90299" y="129"/>
          <a:ext cx="2965423" cy="455079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НИЧТОЖНЫЕ СДЕЛКИ</a:t>
          </a:r>
          <a:endParaRPr lang="ru-RU" sz="2000" kern="1200" dirty="0"/>
        </a:p>
      </dsp:txBody>
      <dsp:txXfrm>
        <a:off x="103628" y="13458"/>
        <a:ext cx="2938765" cy="428421"/>
      </dsp:txXfrm>
    </dsp:sp>
    <dsp:sp modelId="{79A433D3-AF46-4A34-A54E-EC649582F5AD}">
      <dsp:nvSpPr>
        <dsp:cNvPr id="0" name=""/>
        <dsp:cNvSpPr/>
      </dsp:nvSpPr>
      <dsp:spPr>
        <a:xfrm>
          <a:off x="386842" y="455208"/>
          <a:ext cx="288613" cy="48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999"/>
              </a:lnTo>
              <a:lnTo>
                <a:pt x="288613" y="4859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14468-58FB-4BF7-8BB6-7917CAA452E3}">
      <dsp:nvSpPr>
        <dsp:cNvPr id="0" name=""/>
        <dsp:cNvSpPr/>
      </dsp:nvSpPr>
      <dsp:spPr>
        <a:xfrm>
          <a:off x="675455" y="585934"/>
          <a:ext cx="7455915" cy="710547"/>
        </a:xfrm>
        <a:prstGeom prst="roundRect">
          <a:avLst>
            <a:gd name="adj" fmla="val 10000"/>
          </a:avLst>
        </a:prstGeom>
        <a:solidFill>
          <a:srgbClr val="00B0F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совершенные с целью, противной основам правопорядка и нравственности (ст. 169</a:t>
          </a:r>
          <a:r>
            <a:rPr lang="ru-RU" sz="1600" b="1" kern="1200" dirty="0" smtClean="0">
              <a:solidFill>
                <a:schemeClr val="bg1"/>
              </a:solidFill>
            </a:rPr>
            <a:t>)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696266" y="606745"/>
        <a:ext cx="7414293" cy="668925"/>
      </dsp:txXfrm>
    </dsp:sp>
    <dsp:sp modelId="{EB20E0BA-7411-4B3C-AFCC-EDC72E007174}">
      <dsp:nvSpPr>
        <dsp:cNvPr id="0" name=""/>
        <dsp:cNvSpPr/>
      </dsp:nvSpPr>
      <dsp:spPr>
        <a:xfrm>
          <a:off x="386842" y="455208"/>
          <a:ext cx="288613" cy="1324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4200"/>
              </a:lnTo>
              <a:lnTo>
                <a:pt x="288613" y="13242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42A4E-DB8F-4D42-91E0-376F97212BFC}">
      <dsp:nvSpPr>
        <dsp:cNvPr id="0" name=""/>
        <dsp:cNvSpPr/>
      </dsp:nvSpPr>
      <dsp:spPr>
        <a:xfrm>
          <a:off x="675455" y="1424135"/>
          <a:ext cx="7455915" cy="710547"/>
        </a:xfrm>
        <a:prstGeom prst="roundRect">
          <a:avLst>
            <a:gd name="adj" fmla="val 10000"/>
          </a:avLst>
        </a:prstGeom>
        <a:solidFill>
          <a:srgbClr val="00B0F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мнимые (ст. 170)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696266" y="1444946"/>
        <a:ext cx="7414293" cy="668925"/>
      </dsp:txXfrm>
    </dsp:sp>
    <dsp:sp modelId="{830F0765-142B-4EEC-A7A6-AD284A0EE42A}">
      <dsp:nvSpPr>
        <dsp:cNvPr id="0" name=""/>
        <dsp:cNvSpPr/>
      </dsp:nvSpPr>
      <dsp:spPr>
        <a:xfrm>
          <a:off x="386842" y="455208"/>
          <a:ext cx="296542" cy="2117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7676"/>
              </a:lnTo>
              <a:lnTo>
                <a:pt x="296542" y="211767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5D34F-3AA3-4891-8873-A5B46A1F1D31}">
      <dsp:nvSpPr>
        <dsp:cNvPr id="0" name=""/>
        <dsp:cNvSpPr/>
      </dsp:nvSpPr>
      <dsp:spPr>
        <a:xfrm>
          <a:off x="683384" y="2217611"/>
          <a:ext cx="7455915" cy="710547"/>
        </a:xfrm>
        <a:prstGeom prst="roundRect">
          <a:avLst>
            <a:gd name="adj" fmla="val 10000"/>
          </a:avLst>
        </a:prstGeom>
        <a:solidFill>
          <a:srgbClr val="00B0F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притворные (ст. 170)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704195" y="2238422"/>
        <a:ext cx="7414293" cy="668925"/>
      </dsp:txXfrm>
    </dsp:sp>
    <dsp:sp modelId="{5EC790FA-C430-46CC-880C-36D90EDE56A1}">
      <dsp:nvSpPr>
        <dsp:cNvPr id="0" name=""/>
        <dsp:cNvSpPr/>
      </dsp:nvSpPr>
      <dsp:spPr>
        <a:xfrm>
          <a:off x="386842" y="455208"/>
          <a:ext cx="296542" cy="2941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1993"/>
              </a:lnTo>
              <a:lnTo>
                <a:pt x="296542" y="294199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CA8BE-EAF4-484B-A601-55242EC2E6A9}">
      <dsp:nvSpPr>
        <dsp:cNvPr id="0" name=""/>
        <dsp:cNvSpPr/>
      </dsp:nvSpPr>
      <dsp:spPr>
        <a:xfrm>
          <a:off x="683384" y="3041928"/>
          <a:ext cx="7455915" cy="710547"/>
        </a:xfrm>
        <a:prstGeom prst="roundRect">
          <a:avLst>
            <a:gd name="adj" fmla="val 10000"/>
          </a:avLst>
        </a:prstGeom>
        <a:solidFill>
          <a:srgbClr val="00B0F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совершенные недееспособным  (ст. 171)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704195" y="3062739"/>
        <a:ext cx="7414293" cy="668925"/>
      </dsp:txXfrm>
    </dsp:sp>
    <dsp:sp modelId="{D90CF832-B1BB-4352-AB77-E3007ADD0F53}">
      <dsp:nvSpPr>
        <dsp:cNvPr id="0" name=""/>
        <dsp:cNvSpPr/>
      </dsp:nvSpPr>
      <dsp:spPr>
        <a:xfrm>
          <a:off x="386842" y="455208"/>
          <a:ext cx="296542" cy="3766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6310"/>
              </a:lnTo>
              <a:lnTo>
                <a:pt x="296542" y="37663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FE65C-362C-4946-B62C-43CB54FFDEEB}">
      <dsp:nvSpPr>
        <dsp:cNvPr id="0" name=""/>
        <dsp:cNvSpPr/>
      </dsp:nvSpPr>
      <dsp:spPr>
        <a:xfrm>
          <a:off x="683384" y="3866245"/>
          <a:ext cx="7455915" cy="710547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совершенные малолетним  (ст. 172)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704195" y="3887056"/>
        <a:ext cx="7414293" cy="668925"/>
      </dsp:txXfrm>
    </dsp:sp>
    <dsp:sp modelId="{6585D839-4308-4BE9-91C9-C281AAED622D}">
      <dsp:nvSpPr>
        <dsp:cNvPr id="0" name=""/>
        <dsp:cNvSpPr/>
      </dsp:nvSpPr>
      <dsp:spPr>
        <a:xfrm>
          <a:off x="386842" y="455208"/>
          <a:ext cx="296542" cy="459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0627"/>
              </a:lnTo>
              <a:lnTo>
                <a:pt x="296542" y="459062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107D2-573F-445D-B944-EF21BE2432B7}">
      <dsp:nvSpPr>
        <dsp:cNvPr id="0" name=""/>
        <dsp:cNvSpPr/>
      </dsp:nvSpPr>
      <dsp:spPr>
        <a:xfrm>
          <a:off x="683384" y="4690562"/>
          <a:ext cx="7455915" cy="710547"/>
        </a:xfrm>
        <a:prstGeom prst="roundRect">
          <a:avLst>
            <a:gd name="adj" fmla="val 10000"/>
          </a:avLst>
        </a:prstGeom>
        <a:solidFill>
          <a:srgbClr val="00B0F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совершенные с нарушением простой письменной формы, если это влечет их недействительность в соответствии с законом или соглашением сторон (ст. 162)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704195" y="4711373"/>
        <a:ext cx="7414293" cy="668925"/>
      </dsp:txXfrm>
    </dsp:sp>
    <dsp:sp modelId="{908E7F62-04E5-4113-A2B0-64BE84AF3B00}">
      <dsp:nvSpPr>
        <dsp:cNvPr id="0" name=""/>
        <dsp:cNvSpPr/>
      </dsp:nvSpPr>
      <dsp:spPr>
        <a:xfrm>
          <a:off x="386842" y="455208"/>
          <a:ext cx="288613" cy="541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5073"/>
              </a:lnTo>
              <a:lnTo>
                <a:pt x="288613" y="541507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21BA4-6723-4D2D-88CE-2A2F682D974D}">
      <dsp:nvSpPr>
        <dsp:cNvPr id="0" name=""/>
        <dsp:cNvSpPr/>
      </dsp:nvSpPr>
      <dsp:spPr>
        <a:xfrm>
          <a:off x="675455" y="5515007"/>
          <a:ext cx="7455915" cy="710547"/>
        </a:xfrm>
        <a:prstGeom prst="roundRect">
          <a:avLst>
            <a:gd name="adj" fmla="val 10000"/>
          </a:avLst>
        </a:prstGeom>
        <a:solidFill>
          <a:srgbClr val="00B0F0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1"/>
              </a:solidFill>
            </a:rPr>
            <a:t>совершенные с нарушением нотариальной формы или требований об их государственной регистрации (ст. 165)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696266" y="5535818"/>
        <a:ext cx="7414293" cy="668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B8B4C-F881-4E3A-8A64-893D2463D15A}">
      <dsp:nvSpPr>
        <dsp:cNvPr id="0" name=""/>
        <dsp:cNvSpPr/>
      </dsp:nvSpPr>
      <dsp:spPr>
        <a:xfrm>
          <a:off x="4801" y="683971"/>
          <a:ext cx="1696038" cy="2659365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ОСПОРИМЫЕ СДЕЛКИ</a:t>
          </a:r>
          <a:endParaRPr lang="ru-RU" sz="1600" kern="1200" dirty="0"/>
        </a:p>
      </dsp:txBody>
      <dsp:txXfrm>
        <a:off x="54476" y="733646"/>
        <a:ext cx="1596688" cy="2560015"/>
      </dsp:txXfrm>
    </dsp:sp>
    <dsp:sp modelId="{FA8368A3-454D-4D23-A9E5-7DEE2C44CA57}">
      <dsp:nvSpPr>
        <dsp:cNvPr id="0" name=""/>
        <dsp:cNvSpPr/>
      </dsp:nvSpPr>
      <dsp:spPr>
        <a:xfrm rot="3472881">
          <a:off x="1592023" y="2201873"/>
          <a:ext cx="464706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464706" y="857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592023" y="2198827"/>
        <a:ext cx="464706" cy="23235"/>
      </dsp:txXfrm>
    </dsp:sp>
    <dsp:sp modelId="{BD60F85A-636B-414D-BCF6-4E02D3FBF970}">
      <dsp:nvSpPr>
        <dsp:cNvPr id="0" name=""/>
        <dsp:cNvSpPr/>
      </dsp:nvSpPr>
      <dsp:spPr>
        <a:xfrm>
          <a:off x="1947912" y="2098612"/>
          <a:ext cx="1329713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совершенные</a:t>
          </a:r>
          <a:endParaRPr lang="ru-RU" sz="1400" kern="1200" dirty="0"/>
        </a:p>
      </dsp:txBody>
      <dsp:txXfrm>
        <a:off x="1965991" y="2116691"/>
        <a:ext cx="1293555" cy="581090"/>
      </dsp:txXfrm>
    </dsp:sp>
    <dsp:sp modelId="{6A9BE066-AB01-4F8C-8A4B-A9EAE24F3A31}">
      <dsp:nvSpPr>
        <dsp:cNvPr id="0" name=""/>
        <dsp:cNvSpPr/>
      </dsp:nvSpPr>
      <dsp:spPr>
        <a:xfrm rot="17631222">
          <a:off x="2732309" y="1561293"/>
          <a:ext cx="1831158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831158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32309" y="1524085"/>
        <a:ext cx="1831158" cy="91557"/>
      </dsp:txXfrm>
    </dsp:sp>
    <dsp:sp modelId="{746F0EBF-1B4E-4CB3-80A1-85850B59EC3F}">
      <dsp:nvSpPr>
        <dsp:cNvPr id="0" name=""/>
        <dsp:cNvSpPr/>
      </dsp:nvSpPr>
      <dsp:spPr>
        <a:xfrm>
          <a:off x="4018151" y="423869"/>
          <a:ext cx="2520509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несовершеннолетним в возрасте </a:t>
          </a:r>
          <a:br>
            <a:rPr lang="ru-RU" sz="1400" b="0" kern="1200" dirty="0" smtClean="0"/>
          </a:br>
          <a:r>
            <a:rPr lang="ru-RU" sz="1400" b="0" kern="1200" dirty="0" smtClean="0"/>
            <a:t>от 14 до 18 лет (ст. 175)</a:t>
          </a:r>
          <a:endParaRPr lang="ru-RU" sz="1400" b="0" kern="1200" dirty="0"/>
        </a:p>
      </dsp:txBody>
      <dsp:txXfrm>
        <a:off x="4036230" y="441948"/>
        <a:ext cx="2484351" cy="581090"/>
      </dsp:txXfrm>
    </dsp:sp>
    <dsp:sp modelId="{9ABB707D-DCA2-4527-863E-462D1922C866}">
      <dsp:nvSpPr>
        <dsp:cNvPr id="0" name=""/>
        <dsp:cNvSpPr/>
      </dsp:nvSpPr>
      <dsp:spPr>
        <a:xfrm rot="18600605">
          <a:off x="3071983" y="1957560"/>
          <a:ext cx="1151811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151811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071983" y="1937337"/>
        <a:ext cx="1151811" cy="57590"/>
      </dsp:txXfrm>
    </dsp:sp>
    <dsp:sp modelId="{C6994B5C-C379-4582-9A55-3CE24EA513C4}">
      <dsp:nvSpPr>
        <dsp:cNvPr id="0" name=""/>
        <dsp:cNvSpPr/>
      </dsp:nvSpPr>
      <dsp:spPr>
        <a:xfrm>
          <a:off x="4018151" y="1216403"/>
          <a:ext cx="2520509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ограниченно  дееспособным</a:t>
          </a:r>
          <a:br>
            <a:rPr lang="ru-RU" sz="1400" b="0" kern="1200" dirty="0" smtClean="0"/>
          </a:br>
          <a:r>
            <a:rPr lang="ru-RU" sz="1400" b="0" kern="1200" dirty="0" smtClean="0"/>
            <a:t>(ст. 176)</a:t>
          </a:r>
          <a:endParaRPr lang="ru-RU" sz="1400" b="0" kern="1200" dirty="0"/>
        </a:p>
      </dsp:txBody>
      <dsp:txXfrm>
        <a:off x="4036230" y="1234482"/>
        <a:ext cx="2484351" cy="581090"/>
      </dsp:txXfrm>
    </dsp:sp>
    <dsp:sp modelId="{F49EB5E2-5D4F-48C7-9125-B848A037E500}">
      <dsp:nvSpPr>
        <dsp:cNvPr id="0" name=""/>
        <dsp:cNvSpPr/>
      </dsp:nvSpPr>
      <dsp:spPr>
        <a:xfrm rot="21185723">
          <a:off x="3274921" y="2353827"/>
          <a:ext cx="745935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745935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274921" y="2343751"/>
        <a:ext cx="745935" cy="37296"/>
      </dsp:txXfrm>
    </dsp:sp>
    <dsp:sp modelId="{5630887B-1818-41DE-AF9D-797C2CDCD59B}">
      <dsp:nvSpPr>
        <dsp:cNvPr id="0" name=""/>
        <dsp:cNvSpPr/>
      </dsp:nvSpPr>
      <dsp:spPr>
        <a:xfrm>
          <a:off x="4018151" y="2008938"/>
          <a:ext cx="2520509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юридическим лицом за пределами его правоспособности (ст. 173)</a:t>
          </a:r>
          <a:endParaRPr lang="ru-RU" sz="1400" b="0" kern="1200" dirty="0"/>
        </a:p>
      </dsp:txBody>
      <dsp:txXfrm>
        <a:off x="4036230" y="2027017"/>
        <a:ext cx="2484351" cy="581090"/>
      </dsp:txXfrm>
    </dsp:sp>
    <dsp:sp modelId="{20A20679-8CF7-45E1-841C-FBF6D5753821}">
      <dsp:nvSpPr>
        <dsp:cNvPr id="0" name=""/>
        <dsp:cNvSpPr/>
      </dsp:nvSpPr>
      <dsp:spPr>
        <a:xfrm rot="2610314">
          <a:off x="3137401" y="2750095"/>
          <a:ext cx="1020975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020975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37401" y="2733142"/>
        <a:ext cx="1020975" cy="51048"/>
      </dsp:txXfrm>
    </dsp:sp>
    <dsp:sp modelId="{BA626ED1-326F-4114-9B53-7AC77A74561F}">
      <dsp:nvSpPr>
        <dsp:cNvPr id="0" name=""/>
        <dsp:cNvSpPr/>
      </dsp:nvSpPr>
      <dsp:spPr>
        <a:xfrm>
          <a:off x="4018151" y="2801473"/>
          <a:ext cx="2520509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с выходом за пределы ограничений полномочий </a:t>
          </a:r>
          <a:br>
            <a:rPr lang="ru-RU" sz="1400" b="0" kern="1200" dirty="0" smtClean="0"/>
          </a:br>
          <a:r>
            <a:rPr lang="ru-RU" sz="1400" b="0" kern="1200" dirty="0" smtClean="0"/>
            <a:t>(ст. 174)</a:t>
          </a:r>
          <a:endParaRPr lang="ru-RU" sz="1400" b="0" kern="1200" dirty="0"/>
        </a:p>
      </dsp:txBody>
      <dsp:txXfrm>
        <a:off x="4036230" y="2819552"/>
        <a:ext cx="2484351" cy="581090"/>
      </dsp:txXfrm>
    </dsp:sp>
    <dsp:sp modelId="{3E7C7E1F-6EE2-4046-AFA6-C43EC02A2009}">
      <dsp:nvSpPr>
        <dsp:cNvPr id="0" name=""/>
        <dsp:cNvSpPr/>
      </dsp:nvSpPr>
      <dsp:spPr>
        <a:xfrm rot="3943055">
          <a:off x="2747520" y="3219376"/>
          <a:ext cx="1800736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800736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47520" y="3182930"/>
        <a:ext cx="1800736" cy="90036"/>
      </dsp:txXfrm>
    </dsp:sp>
    <dsp:sp modelId="{1C326D16-1059-4EAA-996C-CF5BD1FCE5BA}">
      <dsp:nvSpPr>
        <dsp:cNvPr id="0" name=""/>
        <dsp:cNvSpPr/>
      </dsp:nvSpPr>
      <dsp:spPr>
        <a:xfrm>
          <a:off x="4018151" y="3597865"/>
          <a:ext cx="2520509" cy="901590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гражданином, не способным понимать значение своих действий или руководить ими (ст. 177)</a:t>
          </a:r>
          <a:endParaRPr lang="ru-RU" sz="1400" b="0" kern="1200" dirty="0"/>
        </a:p>
      </dsp:txBody>
      <dsp:txXfrm>
        <a:off x="4044558" y="3624272"/>
        <a:ext cx="2467695" cy="848776"/>
      </dsp:txXfrm>
    </dsp:sp>
    <dsp:sp modelId="{E7ED9B82-2245-4FEA-A49D-B9F74F359F99}">
      <dsp:nvSpPr>
        <dsp:cNvPr id="0" name=""/>
        <dsp:cNvSpPr/>
      </dsp:nvSpPr>
      <dsp:spPr>
        <a:xfrm rot="4437741">
          <a:off x="2307662" y="3686729"/>
          <a:ext cx="2680451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2680451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307662" y="3628290"/>
        <a:ext cx="2680451" cy="134022"/>
      </dsp:txXfrm>
    </dsp:sp>
    <dsp:sp modelId="{A43DD7C3-7FE7-47F2-BB0A-F0374CDD0FB0}">
      <dsp:nvSpPr>
        <dsp:cNvPr id="0" name=""/>
        <dsp:cNvSpPr/>
      </dsp:nvSpPr>
      <dsp:spPr>
        <a:xfrm>
          <a:off x="4018151" y="4674742"/>
          <a:ext cx="2520509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под влиянием</a:t>
          </a:r>
          <a:endParaRPr lang="ru-RU" sz="1400" b="0" kern="1200" dirty="0"/>
        </a:p>
      </dsp:txBody>
      <dsp:txXfrm>
        <a:off x="4036230" y="4692821"/>
        <a:ext cx="2484351" cy="581090"/>
      </dsp:txXfrm>
    </dsp:sp>
    <dsp:sp modelId="{C4BBE84E-DAEF-4AF3-BAB9-07618904BF34}">
      <dsp:nvSpPr>
        <dsp:cNvPr id="0" name=""/>
        <dsp:cNvSpPr/>
      </dsp:nvSpPr>
      <dsp:spPr>
        <a:xfrm rot="16862749">
          <a:off x="5496900" y="3710007"/>
          <a:ext cx="2577320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2577320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496900" y="3654146"/>
        <a:ext cx="2577320" cy="128866"/>
      </dsp:txXfrm>
    </dsp:sp>
    <dsp:sp modelId="{CE65B7D8-1343-4A28-9797-1A687268A7DD}">
      <dsp:nvSpPr>
        <dsp:cNvPr id="0" name=""/>
        <dsp:cNvSpPr/>
      </dsp:nvSpPr>
      <dsp:spPr>
        <a:xfrm>
          <a:off x="7032459" y="2145168"/>
          <a:ext cx="1747714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обмана (ст. 179)</a:t>
          </a:r>
          <a:endParaRPr lang="ru-RU" sz="1300" b="0" kern="1200" dirty="0"/>
        </a:p>
      </dsp:txBody>
      <dsp:txXfrm>
        <a:off x="7050538" y="2163247"/>
        <a:ext cx="1711556" cy="581090"/>
      </dsp:txXfrm>
    </dsp:sp>
    <dsp:sp modelId="{5B36A21A-253D-4537-B638-76CDAB32CE91}">
      <dsp:nvSpPr>
        <dsp:cNvPr id="0" name=""/>
        <dsp:cNvSpPr/>
      </dsp:nvSpPr>
      <dsp:spPr>
        <a:xfrm rot="17115616">
          <a:off x="5847507" y="4069817"/>
          <a:ext cx="1876105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876105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847507" y="4031486"/>
        <a:ext cx="1876105" cy="93805"/>
      </dsp:txXfrm>
    </dsp:sp>
    <dsp:sp modelId="{17C9F094-746B-4401-938E-17471E4B7AEC}">
      <dsp:nvSpPr>
        <dsp:cNvPr id="0" name=""/>
        <dsp:cNvSpPr/>
      </dsp:nvSpPr>
      <dsp:spPr>
        <a:xfrm>
          <a:off x="7032459" y="2864787"/>
          <a:ext cx="1747714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насилия (ст. 179)</a:t>
          </a:r>
          <a:endParaRPr lang="ru-RU" sz="1300" b="0" kern="1200" dirty="0"/>
        </a:p>
      </dsp:txBody>
      <dsp:txXfrm>
        <a:off x="7050538" y="2882866"/>
        <a:ext cx="1711556" cy="581090"/>
      </dsp:txXfrm>
    </dsp:sp>
    <dsp:sp modelId="{8BBD3A08-4960-4307-B124-09F8EEAC74A4}">
      <dsp:nvSpPr>
        <dsp:cNvPr id="0" name=""/>
        <dsp:cNvSpPr/>
      </dsp:nvSpPr>
      <dsp:spPr>
        <a:xfrm rot="17581081">
          <a:off x="6154137" y="4393644"/>
          <a:ext cx="1262845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262845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154137" y="4370644"/>
        <a:ext cx="1262845" cy="63142"/>
      </dsp:txXfrm>
    </dsp:sp>
    <dsp:sp modelId="{238B57B2-B904-406B-877E-6F3682625393}">
      <dsp:nvSpPr>
        <dsp:cNvPr id="0" name=""/>
        <dsp:cNvSpPr/>
      </dsp:nvSpPr>
      <dsp:spPr>
        <a:xfrm>
          <a:off x="7032459" y="3512441"/>
          <a:ext cx="1747714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угрозы (ст. 179)</a:t>
          </a:r>
          <a:endParaRPr lang="ru-RU" sz="1300" b="0" kern="1200" dirty="0"/>
        </a:p>
      </dsp:txBody>
      <dsp:txXfrm>
        <a:off x="7050538" y="3530520"/>
        <a:ext cx="1711556" cy="581090"/>
      </dsp:txXfrm>
    </dsp:sp>
    <dsp:sp modelId="{A7984C5B-5B64-43D7-B527-3FAC1457B92C}">
      <dsp:nvSpPr>
        <dsp:cNvPr id="0" name=""/>
        <dsp:cNvSpPr/>
      </dsp:nvSpPr>
      <dsp:spPr>
        <a:xfrm rot="20819407">
          <a:off x="6532156" y="4917748"/>
          <a:ext cx="506807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506807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532156" y="4913650"/>
        <a:ext cx="506807" cy="25340"/>
      </dsp:txXfrm>
    </dsp:sp>
    <dsp:sp modelId="{FE0F0026-D30E-4EA1-8970-308145D4D72E}">
      <dsp:nvSpPr>
        <dsp:cNvPr id="0" name=""/>
        <dsp:cNvSpPr/>
      </dsp:nvSpPr>
      <dsp:spPr>
        <a:xfrm>
          <a:off x="7032459" y="4314074"/>
          <a:ext cx="1747714" cy="1110399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злонамеренного соглашения представителя одной стороны с другой  (ст. 179)</a:t>
          </a:r>
          <a:endParaRPr lang="ru-RU" sz="1200" b="0" kern="1200" dirty="0"/>
        </a:p>
      </dsp:txBody>
      <dsp:txXfrm>
        <a:off x="7064981" y="4346596"/>
        <a:ext cx="1682670" cy="1045355"/>
      </dsp:txXfrm>
    </dsp:sp>
    <dsp:sp modelId="{1B50F499-8042-4B6C-B404-9C7BB3D90E4F}">
      <dsp:nvSpPr>
        <dsp:cNvPr id="0" name=""/>
        <dsp:cNvSpPr/>
      </dsp:nvSpPr>
      <dsp:spPr>
        <a:xfrm rot="3832528">
          <a:off x="6224837" y="5478233"/>
          <a:ext cx="1121445" cy="17143"/>
        </a:xfrm>
        <a:custGeom>
          <a:avLst/>
          <a:gdLst/>
          <a:ahLst/>
          <a:cxnLst/>
          <a:rect l="0" t="0" r="0" b="0"/>
          <a:pathLst>
            <a:path>
              <a:moveTo>
                <a:pt x="0" y="8571"/>
              </a:moveTo>
              <a:lnTo>
                <a:pt x="1121445" y="857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224837" y="5458768"/>
        <a:ext cx="1121445" cy="56072"/>
      </dsp:txXfrm>
    </dsp:sp>
    <dsp:sp modelId="{FED62F0F-6CB6-4B14-A0D8-14EC05898178}">
      <dsp:nvSpPr>
        <dsp:cNvPr id="0" name=""/>
        <dsp:cNvSpPr/>
      </dsp:nvSpPr>
      <dsp:spPr>
        <a:xfrm>
          <a:off x="7032459" y="5681619"/>
          <a:ext cx="1747714" cy="61724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стечения тяжелых обстоятельств  (ст. 179)</a:t>
          </a:r>
          <a:endParaRPr lang="ru-RU" sz="1300" b="0" kern="1200" dirty="0"/>
        </a:p>
      </dsp:txBody>
      <dsp:txXfrm>
        <a:off x="7050538" y="5699698"/>
        <a:ext cx="1711556" cy="581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6C2702-5301-462F-B5E9-E7F110538BCB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56F1DC-229F-4243-8F1F-4BA7531971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0B66C8-AD38-424A-B352-3A0DEDE04DC0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E9B59A-4D4D-4F91-80AB-1070E66945C6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166470-9B29-40B3-B67B-7A3AD6127BDD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550F8-5DB0-4E07-A6D0-95829CE716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16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720E-FDBC-4E7F-8DE1-A0ED1AD709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177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B5838-F010-4CCD-9FBF-20D6E31BA6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35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D96FA-51C2-4FEB-937D-CE16C53AC1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23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482C-5710-4DE9-8C58-86662F6BB1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556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ACF09-79D4-40F9-B8C2-854D0B3F25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81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BCB7F-0449-4536-AB0B-7020739E79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2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13C34-0DD1-4049-8C5D-C6393A057C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160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ABB55-265C-4A65-B6A8-0654E9718B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466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A0718-E387-4E33-8BEE-D13D17A9EE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25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61604-DC9A-49D5-99E8-088399B88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4E3A1A-8946-4645-BA67-0E912CC483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858963"/>
          </a:xfrm>
        </p:spPr>
        <p:txBody>
          <a:bodyPr/>
          <a:lstStyle/>
          <a:p>
            <a:pPr algn="l"/>
            <a:r>
              <a:rPr lang="ru-RU" altLang="ru-RU" sz="2800" b="1" i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Сделками</a:t>
            </a:r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признаются действия граждан и юридических лиц, направленные на  установление, изменение или прекращение гражданских прав и обязанностей (ст. 153 Гражданского кодекса РФ).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10763" y="1772816"/>
          <a:ext cx="4777261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4355976" y="2971800"/>
          <a:ext cx="4680074" cy="328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-76200"/>
            <a:ext cx="9220200" cy="1143000"/>
          </a:xfrm>
        </p:spPr>
        <p:txBody>
          <a:bodyPr/>
          <a:lstStyle/>
          <a:p>
            <a:r>
              <a:rPr lang="ru-RU" altLang="ru-RU" sz="3200" b="1" u="sng" smtClean="0">
                <a:solidFill>
                  <a:srgbClr val="C00000"/>
                </a:solidFill>
              </a:rPr>
              <a:t>Основания возникновения обязательств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 rtlCol="0">
            <a:normAutofit fontScale="77500" lnSpcReduction="20000"/>
          </a:bodyPr>
          <a:lstStyle/>
          <a:p>
            <a:pPr marL="91440" indent="-91440" algn="just" fontAlgn="auto">
              <a:buFontTx/>
              <a:buAutoNum type="arabicPeriod"/>
              <a:defRPr/>
            </a:pPr>
            <a:r>
              <a:rPr lang="ru-RU" altLang="ru-RU" b="1" u="sng" dirty="0" smtClean="0">
                <a:latin typeface="Times New Roman" panose="02020603050405020304" pitchFamily="18" charset="0"/>
              </a:rPr>
              <a:t>Договоры </a:t>
            </a:r>
            <a:r>
              <a:rPr lang="ru-RU" altLang="ru-RU" b="1" u="sng" dirty="0">
                <a:latin typeface="Times New Roman" panose="02020603050405020304" pitchFamily="18" charset="0"/>
              </a:rPr>
              <a:t>и иные </a:t>
            </a:r>
            <a:r>
              <a:rPr lang="ru-RU" altLang="ru-RU" b="1" u="sng" dirty="0" smtClean="0">
                <a:latin typeface="Times New Roman" panose="02020603050405020304" pitchFamily="18" charset="0"/>
              </a:rPr>
              <a:t>сделки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100" b="1" u="sng" dirty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2. Акты </a:t>
            </a:r>
            <a:r>
              <a:rPr lang="ru-RU" altLang="ru-RU" b="1" dirty="0">
                <a:latin typeface="Times New Roman" panose="02020603050405020304" pitchFamily="18" charset="0"/>
              </a:rPr>
              <a:t>государственных органов и органов местного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самоуправления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100" b="1" dirty="0" smtClean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3. Судебные </a:t>
            </a:r>
            <a:r>
              <a:rPr lang="ru-RU" altLang="ru-RU" b="1" dirty="0">
                <a:latin typeface="Times New Roman" panose="02020603050405020304" pitchFamily="18" charset="0"/>
              </a:rPr>
              <a:t>решения, устанавливающие гражданские права и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обязанности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100" b="1" dirty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4. Приобретение </a:t>
            </a:r>
            <a:r>
              <a:rPr lang="ru-RU" altLang="ru-RU" b="1" dirty="0">
                <a:latin typeface="Times New Roman" panose="02020603050405020304" pitchFamily="18" charset="0"/>
              </a:rPr>
              <a:t>имущества по основаниям, предусмотренным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законом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100" b="1" dirty="0" smtClean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5. Создание </a:t>
            </a:r>
            <a:r>
              <a:rPr lang="ru-RU" altLang="ru-RU" b="1" dirty="0">
                <a:latin typeface="Times New Roman" panose="02020603050405020304" pitchFamily="18" charset="0"/>
              </a:rPr>
              <a:t>произведений науки, искусства, литературы, изобретений и иных результатов интеллектуальной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деятельности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200" b="1" dirty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6. Причинение </a:t>
            </a:r>
            <a:r>
              <a:rPr lang="ru-RU" altLang="ru-RU" b="1" dirty="0">
                <a:latin typeface="Times New Roman" panose="02020603050405020304" pitchFamily="18" charset="0"/>
              </a:rPr>
              <a:t>вреда другому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лицу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200" b="1" dirty="0" smtClean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7. Неосновательное обогащение</a:t>
            </a:r>
          </a:p>
          <a:p>
            <a:pPr marL="0" indent="0" algn="just" fontAlgn="auto">
              <a:buFontTx/>
              <a:buNone/>
              <a:defRPr/>
            </a:pPr>
            <a:endParaRPr lang="ru-RU" altLang="ru-RU" sz="1200" b="1" dirty="0">
              <a:latin typeface="Times New Roman" panose="02020603050405020304" pitchFamily="18" charset="0"/>
            </a:endParaRPr>
          </a:p>
          <a:p>
            <a:pPr marL="0" indent="0" algn="just" fontAlgn="auto">
              <a:buFontTx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8. Иные </a:t>
            </a:r>
            <a:r>
              <a:rPr lang="ru-RU" altLang="ru-RU" b="1" dirty="0">
                <a:latin typeface="Times New Roman" panose="02020603050405020304" pitchFamily="18" charset="0"/>
              </a:rPr>
              <a:t>действия граждан и юридических лиц</a:t>
            </a:r>
          </a:p>
          <a:p>
            <a:pPr marL="91440" indent="-91440" algn="just" fontAlgn="auto"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587375"/>
          </a:xfrm>
        </p:spPr>
        <p:txBody>
          <a:bodyPr/>
          <a:lstStyle/>
          <a:p>
            <a:r>
              <a:rPr lang="ru-RU" altLang="ru-RU" sz="3200" b="1" smtClean="0"/>
              <a:t>Условия исполнения обязательств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8" y="914400"/>
            <a:ext cx="8645525" cy="2627313"/>
          </a:xfrm>
        </p:spPr>
        <p:txBody>
          <a:bodyPr/>
          <a:lstStyle/>
          <a:p>
            <a:pPr marL="514350" indent="-514350" algn="just">
              <a:buFontTx/>
              <a:buAutoNum type="arabicPeriod"/>
              <a:defRPr/>
            </a:pPr>
            <a:r>
              <a:rPr lang="ru-RU" dirty="0" smtClean="0"/>
              <a:t>Обязательство исполняется в отношении того лица, с которым заключено соглашение, а при отсутствии договора – в отношении потерпевшего.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dirty="0" smtClean="0"/>
              <a:t>Обязательство должно исполняться в срок.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dirty="0" smtClean="0"/>
              <a:t>Обязательство должно 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     исполняться в определенном 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     месте.</a:t>
            </a:r>
          </a:p>
          <a:p>
            <a:pPr marL="514350" indent="-514350">
              <a:buFontTx/>
              <a:buAutoNum type="arabicPeriod"/>
              <a:defRPr/>
            </a:pPr>
            <a:endParaRPr lang="ru-RU" dirty="0"/>
          </a:p>
        </p:txBody>
      </p:sp>
      <p:pic>
        <p:nvPicPr>
          <p:cNvPr id="12292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81400"/>
            <a:ext cx="20859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316" name="Picture 2" descr="https://cf.ppt-online.org/files/slide/q/QF0hdtLPwB4xiyjlKV7UrYgNaSOuM9qE2HGT3v/slide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753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altLang="ru-RU" b="1" smtClean="0">
                <a:solidFill>
                  <a:schemeClr val="tx1"/>
                </a:solidFill>
              </a:rPr>
              <a:t>ПОНЯТИЕ ДОГОВОРА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 smtClean="0">
                <a:solidFill>
                  <a:srgbClr val="FF0000"/>
                </a:solidFill>
              </a:rPr>
              <a:t>Договором </a:t>
            </a:r>
            <a:r>
              <a:rPr lang="ru-RU" altLang="ru-RU" sz="2800" b="1" smtClean="0"/>
              <a:t>признается соглашение двух или нескольких лиц об </a:t>
            </a:r>
            <a:r>
              <a:rPr lang="ru-RU" altLang="ru-RU" sz="2800" b="1" u="sng" smtClean="0"/>
              <a:t>установлении, изменении или прекращении </a:t>
            </a:r>
            <a:r>
              <a:rPr lang="ru-RU" altLang="ru-RU" sz="2800" b="1" smtClean="0"/>
              <a:t>гражданских прав и обязанностей</a:t>
            </a:r>
          </a:p>
          <a:p>
            <a:pPr>
              <a:lnSpc>
                <a:spcPct val="80000"/>
              </a:lnSpc>
            </a:pPr>
            <a:endParaRPr lang="ru-RU" altLang="ru-RU" sz="2800" b="1" smtClean="0"/>
          </a:p>
          <a:p>
            <a:pPr>
              <a:lnSpc>
                <a:spcPct val="80000"/>
              </a:lnSpc>
            </a:pPr>
            <a:r>
              <a:rPr lang="ru-RU" altLang="ru-RU" sz="2800" b="1" smtClean="0"/>
              <a:t>Договор – вид сделок (за исключением 1-сторонних сделок)</a:t>
            </a:r>
          </a:p>
          <a:p>
            <a:pPr>
              <a:lnSpc>
                <a:spcPct val="80000"/>
              </a:lnSpc>
            </a:pPr>
            <a:endParaRPr lang="ru-RU" altLang="ru-RU" sz="2800" b="1" smtClean="0"/>
          </a:p>
          <a:p>
            <a:pPr>
              <a:lnSpc>
                <a:spcPct val="80000"/>
              </a:lnSpc>
            </a:pPr>
            <a:r>
              <a:rPr lang="ru-RU" altLang="ru-RU" sz="2800" b="1" smtClean="0"/>
              <a:t>Договор – наиболее распространенное основание возникновения обязательств</a:t>
            </a:r>
            <a:endParaRPr lang="ru-RU" altLang="ru-RU" sz="2800" smtClean="0"/>
          </a:p>
        </p:txBody>
      </p:sp>
      <p:pic>
        <p:nvPicPr>
          <p:cNvPr id="8198" name="Picture 6" descr="j036519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smtClean="0">
                <a:solidFill>
                  <a:srgbClr val="FF0000"/>
                </a:solidFill>
              </a:rPr>
              <a:t>СВОБОДА ДОГОВОРА</a:t>
            </a:r>
            <a:br>
              <a:rPr lang="ru-RU" altLang="ru-RU" sz="3800" b="1" smtClean="0">
                <a:solidFill>
                  <a:srgbClr val="FF0000"/>
                </a:solidFill>
              </a:rPr>
            </a:br>
            <a:r>
              <a:rPr lang="ru-RU" altLang="ru-RU" sz="2400" b="1" smtClean="0"/>
              <a:t>(ст.421 ГК)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57338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9220" name="AutoShape 4" descr="Плетенка"/>
          <p:cNvSpPr>
            <a:spLocks noChangeArrowheads="1"/>
          </p:cNvSpPr>
          <p:nvPr/>
        </p:nvSpPr>
        <p:spPr bwMode="auto">
          <a:xfrm>
            <a:off x="685800" y="1773238"/>
            <a:ext cx="3581400" cy="251936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Граждане и юр. лица 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свободны в заключении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договора.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Никто не может принудить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их к заключению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договора</a:t>
            </a:r>
          </a:p>
        </p:txBody>
      </p:sp>
      <p:sp>
        <p:nvSpPr>
          <p:cNvPr id="9221" name="AutoShape 5" descr="Плетенка"/>
          <p:cNvSpPr>
            <a:spLocks noChangeArrowheads="1"/>
          </p:cNvSpPr>
          <p:nvPr/>
        </p:nvSpPr>
        <p:spPr bwMode="auto">
          <a:xfrm>
            <a:off x="5076825" y="1792288"/>
            <a:ext cx="3686175" cy="25209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Стороны могут заключить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договор как </a:t>
            </a:r>
            <a:r>
              <a:rPr lang="ru-RU" sz="21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предусмот</a:t>
            </a: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</a:p>
          <a:p>
            <a:pPr algn="ctr">
              <a:defRPr/>
            </a:pPr>
            <a:r>
              <a:rPr lang="ru-RU" sz="21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ренный</a:t>
            </a: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так и не </a:t>
            </a:r>
            <a:r>
              <a:rPr lang="ru-RU" sz="21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преду</a:t>
            </a: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смотренный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законодательством.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Они могут заключить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смешанный договор</a:t>
            </a:r>
          </a:p>
        </p:txBody>
      </p:sp>
      <p:sp>
        <p:nvSpPr>
          <p:cNvPr id="9222" name="AutoShape 6" descr="Плетенка"/>
          <p:cNvSpPr>
            <a:spLocks noChangeArrowheads="1"/>
          </p:cNvSpPr>
          <p:nvPr/>
        </p:nvSpPr>
        <p:spPr bwMode="auto">
          <a:xfrm>
            <a:off x="1143000" y="4652963"/>
            <a:ext cx="7173913" cy="122396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Стороны по своему усмотрению определяют 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условия договора, за исключением случаев, когда они</a:t>
            </a:r>
          </a:p>
          <a:p>
            <a:pPr algn="ctr">
              <a:defRPr/>
            </a:pPr>
            <a:r>
              <a:rPr lang="ru-RU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определены законодательством 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7877175" y="477838"/>
            <a:ext cx="50482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115300" y="871538"/>
            <a:ext cx="0" cy="5413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2843213" y="1412875"/>
            <a:ext cx="5257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324100" y="1341438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tx2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6372225" y="1341438"/>
            <a:ext cx="649288" cy="431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tx2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4427538" y="1447800"/>
            <a:ext cx="576262" cy="3240088"/>
          </a:xfrm>
          <a:prstGeom prst="downArrow">
            <a:avLst>
              <a:gd name="adj1" fmla="val 50000"/>
              <a:gd name="adj2" fmla="val 140565"/>
            </a:avLst>
          </a:prstGeom>
          <a:gradFill rotWithShape="1">
            <a:gsLst>
              <a:gs pos="0">
                <a:schemeClr val="tx2"/>
              </a:gs>
              <a:gs pos="5000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animBg="1"/>
      <p:bldP spid="9221" grpId="0" animBg="1"/>
      <p:bldP spid="9222" grpId="0" animBg="1"/>
      <p:bldP spid="9223" grpId="0" animBg="1"/>
      <p:bldP spid="9227" grpId="0" animBg="1"/>
      <p:bldP spid="9228" grpId="0" animBg="1"/>
      <p:bldP spid="92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8229600" cy="1143000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</a:rPr>
              <a:t>СОДЕРЖАНИЕ ДОГОВОРА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61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 b="1" smtClean="0"/>
              <a:t>Условия,</a:t>
            </a:r>
            <a:r>
              <a:rPr lang="ru-RU" altLang="ru-RU" sz="2600" smtClean="0"/>
              <a:t> по которым достигнуто соглашение сторон, составляет </a:t>
            </a:r>
            <a:r>
              <a:rPr lang="ru-RU" altLang="ru-RU" sz="2600" b="1" smtClean="0">
                <a:solidFill>
                  <a:schemeClr val="tx2"/>
                </a:solidFill>
              </a:rPr>
              <a:t>содержание договора (как сделки)</a:t>
            </a:r>
            <a:endParaRPr lang="ru-RU" altLang="ru-RU" sz="2600" smtClean="0"/>
          </a:p>
          <a:p>
            <a:pPr>
              <a:lnSpc>
                <a:spcPct val="90000"/>
              </a:lnSpc>
            </a:pPr>
            <a:endParaRPr lang="ru-RU" altLang="ru-RU" sz="2600" b="1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600" b="1" smtClean="0">
                <a:solidFill>
                  <a:schemeClr val="tx2"/>
                </a:solidFill>
              </a:rPr>
              <a:t>Содержание договорного правоотношения</a:t>
            </a:r>
            <a:r>
              <a:rPr lang="ru-RU" altLang="ru-RU" sz="2600" smtClean="0"/>
              <a:t> составляют права и обязанности его сторон</a:t>
            </a:r>
          </a:p>
          <a:p>
            <a:pPr>
              <a:lnSpc>
                <a:spcPct val="90000"/>
              </a:lnSpc>
            </a:pPr>
            <a:endParaRPr lang="ru-RU" altLang="ru-RU" sz="2600" b="1" smtClean="0"/>
          </a:p>
          <a:p>
            <a:pPr>
              <a:lnSpc>
                <a:spcPct val="90000"/>
              </a:lnSpc>
            </a:pPr>
            <a:r>
              <a:rPr lang="ru-RU" altLang="ru-RU" sz="2600" b="1" smtClean="0"/>
              <a:t>Договор считается заключенным</a:t>
            </a:r>
            <a:r>
              <a:rPr lang="ru-RU" altLang="ru-RU" sz="2600" smtClean="0"/>
              <a:t>,</a:t>
            </a:r>
            <a:r>
              <a:rPr lang="ru-RU" altLang="ru-RU" sz="2600" b="1" smtClean="0"/>
              <a:t> если между сторонами достигнуто </a:t>
            </a:r>
            <a:r>
              <a:rPr lang="ru-RU" altLang="ru-RU" sz="2600" b="1" u="sng" smtClean="0">
                <a:solidFill>
                  <a:srgbClr val="C00000"/>
                </a:solidFill>
              </a:rPr>
              <a:t>соглашение по всем существенным условиям договора </a:t>
            </a:r>
            <a:r>
              <a:rPr lang="ru-RU" altLang="ru-RU" sz="2600" b="1" smtClean="0"/>
              <a:t>в требуемой форме (</a:t>
            </a:r>
            <a:r>
              <a:rPr lang="ru-RU" altLang="ru-RU" sz="2600" smtClean="0"/>
              <a:t>п.1 ст.432 ГК</a:t>
            </a:r>
            <a:r>
              <a:rPr lang="ru-RU" altLang="ru-RU" sz="2600" b="1" smtClean="0"/>
              <a:t>)</a:t>
            </a:r>
          </a:p>
        </p:txBody>
      </p:sp>
      <p:pic>
        <p:nvPicPr>
          <p:cNvPr id="10245" name="Picture 5" descr="j03789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smtClean="0"/>
              <a:t>СУЩЕСТВЕННЫЕ УСЛОВИЯ ДОГОВОРА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11268" name="AutoShape 4" descr="40%"/>
          <p:cNvSpPr>
            <a:spLocks noChangeArrowheads="1"/>
          </p:cNvSpPr>
          <p:nvPr/>
        </p:nvSpPr>
        <p:spPr bwMode="auto">
          <a:xfrm>
            <a:off x="971550" y="2205038"/>
            <a:ext cx="2160588" cy="35274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УСЛОВИЕ О 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ПРЕДМЕТЕ</a:t>
            </a:r>
          </a:p>
        </p:txBody>
      </p:sp>
      <p:sp>
        <p:nvSpPr>
          <p:cNvPr id="11269" name="AutoShape 5" descr="30%"/>
          <p:cNvSpPr>
            <a:spLocks noChangeArrowheads="1"/>
          </p:cNvSpPr>
          <p:nvPr/>
        </p:nvSpPr>
        <p:spPr bwMode="auto">
          <a:xfrm>
            <a:off x="3635375" y="2263775"/>
            <a:ext cx="2160588" cy="35274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УСЛОВИЯ, 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КОТОРЫЕ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НАЗВАНЫ В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ЗАКОНЕ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ИЛИ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ИНЫХ ПРАВОВЫХ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АКТАХ КАК 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СУЩЕСТВЕННЫЕ 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ИЛИ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НЕОБХОДИМЫЕ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ДЛЯ ДОГОВОРОВ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ДАННОГО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ВИДА</a:t>
            </a:r>
          </a:p>
        </p:txBody>
      </p:sp>
      <p:sp>
        <p:nvSpPr>
          <p:cNvPr id="11270" name="AutoShape 6" descr="20%"/>
          <p:cNvSpPr>
            <a:spLocks noChangeArrowheads="1"/>
          </p:cNvSpPr>
          <p:nvPr/>
        </p:nvSpPr>
        <p:spPr bwMode="auto">
          <a:xfrm>
            <a:off x="6227763" y="2263775"/>
            <a:ext cx="2306637" cy="35274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ВСЕ ТЕ УСЛОВИЯ,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ОТНОСИТЕЛЬНО 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КОТОРЫХ 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ЗАЯВЛЕНИЮ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ОДНОЙ ИЗ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СТОРО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 ДОЛЖНО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БЫТЬ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ДОСТИГНУТО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СОГЛАШЕНИЕ</a:t>
            </a: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659563" y="908050"/>
            <a:ext cx="647700" cy="4333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019925" y="1341438"/>
            <a:ext cx="0" cy="2159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908175" y="1557338"/>
            <a:ext cx="55435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1763713" y="1557338"/>
            <a:ext cx="719137" cy="6477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4356100" y="1557338"/>
            <a:ext cx="719138" cy="6477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948488" y="1557338"/>
            <a:ext cx="647700" cy="6477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11280" name="Picture 16" descr="j02866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927600"/>
            <a:ext cx="6524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7" descr="j02830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6562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 descr="j028298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69" grpId="0" animBg="1"/>
      <p:bldP spid="11270" grpId="0" animBg="1"/>
      <p:bldP spid="11271" grpId="0" animBg="1"/>
      <p:bldP spid="11277" grpId="0" animBg="1"/>
      <p:bldP spid="11278" grpId="0" animBg="1"/>
      <p:bldP spid="112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smtClean="0"/>
              <a:t>ИЗМЕНЕНИЕ И РАСТОРЖЕНИЕ ДОГОВОРА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 smtClean="0"/>
              <a:t>Как правило, </a:t>
            </a:r>
            <a:r>
              <a:rPr lang="ru-RU" altLang="ru-RU" sz="2000" b="1" smtClean="0"/>
              <a:t>изменение и расторжение договора допускается </a:t>
            </a:r>
            <a:r>
              <a:rPr lang="ru-RU" altLang="ru-RU" sz="2000" b="1" u="sng" smtClean="0">
                <a:solidFill>
                  <a:schemeClr val="tx2"/>
                </a:solidFill>
              </a:rPr>
              <a:t>только по соглашению сторон</a:t>
            </a:r>
            <a:endParaRPr lang="ru-RU" altLang="ru-RU" sz="2000" smtClean="0">
              <a:solidFill>
                <a:schemeClr val="tx2"/>
              </a:solidFill>
            </a:endParaRPr>
          </a:p>
          <a:p>
            <a:r>
              <a:rPr lang="ru-RU" altLang="ru-RU" sz="1800" smtClean="0">
                <a:solidFill>
                  <a:srgbClr val="C00000"/>
                </a:solidFill>
              </a:rPr>
              <a:t>Ст.450 ГК допускает возможность изменения и расторжения договора </a:t>
            </a:r>
            <a:r>
              <a:rPr lang="ru-RU" altLang="ru-RU" sz="1800" b="1" smtClean="0">
                <a:solidFill>
                  <a:srgbClr val="C00000"/>
                </a:solidFill>
              </a:rPr>
              <a:t>без согласия одной из сторон: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smtClean="0">
                <a:solidFill>
                  <a:schemeClr val="tx2"/>
                </a:solidFill>
              </a:rPr>
              <a:t>   </a:t>
            </a:r>
            <a:endParaRPr lang="ru-RU" altLang="ru-RU" sz="1800" b="1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 b="1" smtClean="0"/>
              <a:t>  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800" b="1" smtClean="0"/>
          </a:p>
          <a:p>
            <a:pPr>
              <a:buFont typeface="Wingdings" panose="05000000000000000000" pitchFamily="2" charset="2"/>
              <a:buNone/>
            </a:pPr>
            <a:endParaRPr lang="ru-RU" altLang="ru-RU" sz="1800" b="1" smtClean="0"/>
          </a:p>
        </p:txBody>
      </p:sp>
      <p:sp>
        <p:nvSpPr>
          <p:cNvPr id="17414" name="Rectangle 6" descr="Штриховой горизонтальный"/>
          <p:cNvSpPr>
            <a:spLocks noChangeArrowheads="1"/>
          </p:cNvSpPr>
          <p:nvPr/>
        </p:nvSpPr>
        <p:spPr bwMode="auto">
          <a:xfrm>
            <a:off x="468313" y="3429000"/>
            <a:ext cx="3887787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ВО-1, ПО РЕШЕНИЮ СУДА</a:t>
            </a:r>
          </a:p>
        </p:txBody>
      </p:sp>
      <p:sp>
        <p:nvSpPr>
          <p:cNvPr id="17415" name="Rectangle 7" descr="Штриховой вертикальный"/>
          <p:cNvSpPr>
            <a:spLocks noChangeArrowheads="1"/>
          </p:cNvSpPr>
          <p:nvPr/>
        </p:nvSpPr>
        <p:spPr bwMode="auto">
          <a:xfrm>
            <a:off x="439738" y="4292600"/>
            <a:ext cx="3887787" cy="7191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ВО-2, БЕЗ ТАКОГО РЕШЕНИЯ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(ОДНОСТОРОННИЙ ОТКАЗ)</a:t>
            </a:r>
          </a:p>
        </p:txBody>
      </p:sp>
      <p:sp>
        <p:nvSpPr>
          <p:cNvPr id="17416" name="Rectangle 8" descr="Штриховой горизонтальный"/>
          <p:cNvSpPr>
            <a:spLocks noChangeArrowheads="1"/>
          </p:cNvSpPr>
          <p:nvPr/>
        </p:nvSpPr>
        <p:spPr bwMode="auto">
          <a:xfrm>
            <a:off x="4932363" y="3276600"/>
            <a:ext cx="403225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ПРИ СУЩЕСТВЕННОМ НАРУШЕНИИ 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ДОГОВОРА ДРУГОЙ СТОРОНОЙ</a:t>
            </a:r>
          </a:p>
        </p:txBody>
      </p:sp>
      <p:sp>
        <p:nvSpPr>
          <p:cNvPr id="17417" name="Rectangle 9" descr="Штриховой горизонтальный"/>
          <p:cNvSpPr>
            <a:spLocks noChangeArrowheads="1"/>
          </p:cNvSpPr>
          <p:nvPr/>
        </p:nvSpPr>
        <p:spPr bwMode="auto">
          <a:xfrm>
            <a:off x="4932363" y="4068763"/>
            <a:ext cx="4032250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 ИНЫХ СЛУЧАЯХ, ПРЕДУСМ. ГК, 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ДР. ЗАКОНАМИ ИЛИ ДОГОВОРОМ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4356100" y="3573463"/>
            <a:ext cx="576263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356100" y="3789363"/>
            <a:ext cx="576263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Rectangle 13" descr="Штриховой вертикальный"/>
          <p:cNvSpPr>
            <a:spLocks noChangeArrowheads="1"/>
          </p:cNvSpPr>
          <p:nvPr/>
        </p:nvSpPr>
        <p:spPr bwMode="auto">
          <a:xfrm>
            <a:off x="4716463" y="5013325"/>
            <a:ext cx="4103687" cy="7921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ВОЗМОЖЕН, КОГДА ТАКОЙ ОТКАЗ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ДОПУСКАЕТСЯ ЗАКОНОМ ИЛИ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СОГЛАШЕНИЕМ СТОРОН</a:t>
            </a:r>
          </a:p>
        </p:txBody>
      </p:sp>
      <p:pic>
        <p:nvPicPr>
          <p:cNvPr id="17423" name="Picture 15" descr="j03370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429000"/>
            <a:ext cx="596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708400" y="5013325"/>
            <a:ext cx="1081088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4" grpId="0" animBg="1"/>
      <p:bldP spid="17415" grpId="0" animBg="1"/>
      <p:bldP spid="17416" grpId="0" animBg="1"/>
      <p:bldP spid="17417" grpId="0" animBg="1"/>
      <p:bldP spid="174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ru-RU" altLang="ru-RU" sz="4000" smtClean="0">
                <a:solidFill>
                  <a:srgbClr val="FF0000"/>
                </a:solidFill>
              </a:rPr>
              <a:t>Правила при заключении договора: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mtClean="0"/>
              <a:t>Максимально подробно формулируйте свои требования к договору.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mtClean="0"/>
              <a:t>Никогда не подписывайте договор НЕ ЧИТАЯ!!!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mtClean="0"/>
              <a:t>Убедитесь, что  все положения договора вам понятны и ваши требования максимально подробно отражены в нем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mtClean="0"/>
              <a:t> Обратите внимание на сроки поставки товара (выполнение работ, оказания услуг), порядок и сроки расчетов по договору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ru-RU" altLang="ru-RU" sz="4000" smtClean="0">
                <a:solidFill>
                  <a:srgbClr val="FF0000"/>
                </a:solidFill>
              </a:rPr>
              <a:t>Правила при заключении договора: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mtClean="0"/>
              <a:t>4. Посмотрите, насколько справедливо в договоре распределена ответственность сторон.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15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mtClean="0"/>
              <a:t>5. Если ваши условия в договоре отсутствуют, предложите их включить в текст договора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15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mtClean="0"/>
              <a:t>6. Не стесняйтесь потребовать разъяснения по всем непонятным вопросам.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500063"/>
            <a:ext cx="8229600" cy="490537"/>
          </a:xfrm>
        </p:spPr>
        <p:txBody>
          <a:bodyPr/>
          <a:lstStyle/>
          <a:p>
            <a:r>
              <a:rPr lang="ru-RU" altLang="ru-RU" sz="35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недействительных сделок</a:t>
            </a:r>
            <a:r>
              <a:rPr lang="ru-RU" altLang="ru-RU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75" name="Объект 2"/>
          <p:cNvSpPr>
            <a:spLocks noGrp="1"/>
          </p:cNvSpPr>
          <p:nvPr>
            <p:ph sz="half" idx="1"/>
          </p:nvPr>
        </p:nvSpPr>
        <p:spPr>
          <a:xfrm>
            <a:off x="250825" y="1476375"/>
            <a:ext cx="8893175" cy="18002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Оспоримая сделка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сделка, являющаяся недействительной по основаниям, установленным Гражданским кодексом РФ, </a:t>
            </a:r>
            <a:r>
              <a:rPr lang="ru-RU" altLang="ru-RU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признания ее таковой судом.</a:t>
            </a:r>
          </a:p>
        </p:txBody>
      </p:sp>
      <p:sp>
        <p:nvSpPr>
          <p:cNvPr id="3076" name="Объект 3"/>
          <p:cNvSpPr>
            <a:spLocks noGrp="1"/>
          </p:cNvSpPr>
          <p:nvPr>
            <p:ph sz="half" idx="2"/>
          </p:nvPr>
        </p:nvSpPr>
        <p:spPr>
          <a:xfrm>
            <a:off x="179388" y="3546475"/>
            <a:ext cx="8785225" cy="2016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Ничтожная сделка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сделка, являющаяся недействительной по основаниям,  установленным Гражданским кодексом РФ, </a:t>
            </a:r>
            <a:r>
              <a:rPr lang="ru-RU" altLang="ru-RU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признания ее таковой судом.</a:t>
            </a:r>
          </a:p>
        </p:txBody>
      </p:sp>
      <p:pic>
        <p:nvPicPr>
          <p:cNvPr id="3077" name="Picture 3" descr="C:\Users\НВ\Desktop\эх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989513"/>
            <a:ext cx="25923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bv1017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29600" cy="622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bv1017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429000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-76200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50825" y="1928813"/>
            <a:ext cx="8893175" cy="1423987"/>
          </a:xfrm>
        </p:spPr>
        <p:txBody>
          <a:bodyPr/>
          <a:lstStyle/>
          <a:p>
            <a:pPr algn="just"/>
            <a:r>
              <a:rPr lang="ru-RU" altLang="ru-RU" sz="2200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собственности в объективном смысле </a:t>
            </a:r>
            <a:r>
              <a:rPr lang="ru-RU" altLang="ru-RU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правовых норм, закрепляющих и охраняющих принадлежность материальных благ конкретным лицам.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250825" y="3200400"/>
            <a:ext cx="8893175" cy="14366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200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собственности в субъективном смысле </a:t>
            </a:r>
            <a:r>
              <a:rPr lang="ru-RU" alt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субъективные права собственника по осуществлению принадлежащим имуществом по своему усмотрению и в своем интересе полного хозяйственного господства, включающее в себя право владения, пользования и распоряжения.</a:t>
            </a:r>
          </a:p>
        </p:txBody>
      </p:sp>
      <p:pic>
        <p:nvPicPr>
          <p:cNvPr id="6148" name="Picture 2" descr="C:\Users\НВ\Desktop\ол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05388"/>
            <a:ext cx="2193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 descr="C:\Users\НВ\Desktop\шщ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800600"/>
            <a:ext cx="2782887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C:\Users\НВ\Desktop\лд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4953000"/>
            <a:ext cx="2454275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50825" y="152400"/>
            <a:ext cx="88931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sz="2000" b="1" u="sng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Вещные </a:t>
            </a:r>
            <a:r>
              <a:rPr lang="ru-RU" sz="2000" b="1" u="sng" dirty="0">
                <a:solidFill>
                  <a:srgbClr val="C00000"/>
                </a:solidFill>
              </a:rPr>
              <a:t>права</a:t>
            </a:r>
            <a:r>
              <a:rPr lang="ru-RU" sz="2000" dirty="0"/>
              <a:t> можно разделить на две </a:t>
            </a:r>
            <a:r>
              <a:rPr lang="ru-RU" sz="2000" dirty="0" smtClean="0"/>
              <a:t>группы: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u="sng" dirty="0" smtClean="0"/>
              <a:t>право </a:t>
            </a:r>
            <a:r>
              <a:rPr lang="ru-RU" sz="2000" b="1" u="sng" dirty="0"/>
              <a:t>собственности </a:t>
            </a:r>
            <a:r>
              <a:rPr lang="ru-RU" sz="2000" dirty="0"/>
              <a:t>(включает владение, пользование, распоряжение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u="sng" dirty="0" smtClean="0"/>
              <a:t>ограниченные </a:t>
            </a:r>
            <a:r>
              <a:rPr lang="ru-RU" sz="2000" b="1" u="sng" dirty="0"/>
              <a:t>вещные права </a:t>
            </a:r>
            <a:r>
              <a:rPr lang="ru-RU" sz="2000" dirty="0"/>
              <a:t>(права на чужие вещи - владение и пользование).</a:t>
            </a:r>
          </a:p>
          <a:p>
            <a:pPr algn="just">
              <a:defRPr/>
            </a:pPr>
            <a:endParaRPr lang="ru-RU" alt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ru-RU" alt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права собственности раскрывается в п. 1 ст. 209 Гражданского кодекса РФ и включает в себя: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234950" y="2420938"/>
            <a:ext cx="8893175" cy="1152525"/>
          </a:xfrm>
        </p:spPr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Правомочие владения – </a:t>
            </a:r>
            <a:r>
              <a:rPr lang="ru-RU" altLang="ru-RU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основанная на законе  возможность иметь имущество в своем хозяйстве, фактически обладать им.</a:t>
            </a:r>
          </a:p>
        </p:txBody>
      </p:sp>
      <p:sp>
        <p:nvSpPr>
          <p:cNvPr id="7172" name="Объект 3"/>
          <p:cNvSpPr>
            <a:spLocks noGrp="1"/>
          </p:cNvSpPr>
          <p:nvPr>
            <p:ph sz="half" idx="2"/>
          </p:nvPr>
        </p:nvSpPr>
        <p:spPr>
          <a:xfrm>
            <a:off x="2916238" y="809625"/>
            <a:ext cx="5846762" cy="1781175"/>
          </a:xfrm>
        </p:spPr>
        <p:txBody>
          <a:bodyPr/>
          <a:lstStyle/>
          <a:p>
            <a:r>
              <a:rPr lang="ru-RU" altLang="ru-RU" sz="27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Правомочие владения,</a:t>
            </a:r>
          </a:p>
          <a:p>
            <a:r>
              <a:rPr lang="ru-RU" altLang="ru-RU" sz="27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Правомочие пользования,</a:t>
            </a:r>
          </a:p>
          <a:p>
            <a:r>
              <a:rPr lang="ru-RU" altLang="ru-RU" sz="27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Правомочие распоряжения.</a:t>
            </a:r>
          </a:p>
        </p:txBody>
      </p:sp>
      <p:sp>
        <p:nvSpPr>
          <p:cNvPr id="7173" name="Текст 4"/>
          <p:cNvSpPr>
            <a:spLocks noGrp="1"/>
          </p:cNvSpPr>
          <p:nvPr>
            <p:ph type="body" sz="quarter" idx="3"/>
          </p:nvPr>
        </p:nvSpPr>
        <p:spPr>
          <a:xfrm>
            <a:off x="250825" y="3716338"/>
            <a:ext cx="8893175" cy="1152525"/>
          </a:xfrm>
        </p:spPr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Правомочие пользования – </a:t>
            </a:r>
            <a:r>
              <a:rPr lang="ru-RU" altLang="ru-RU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основанная на законе возможность использования имущества путем  извлечения из него полезных свойств.</a:t>
            </a:r>
          </a:p>
        </p:txBody>
      </p:sp>
      <p:sp>
        <p:nvSpPr>
          <p:cNvPr id="7174" name="Объект 5"/>
          <p:cNvSpPr>
            <a:spLocks noGrp="1"/>
          </p:cNvSpPr>
          <p:nvPr>
            <p:ph sz="quarter" idx="4"/>
          </p:nvPr>
        </p:nvSpPr>
        <p:spPr>
          <a:xfrm>
            <a:off x="152400" y="4953000"/>
            <a:ext cx="8893175" cy="1511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Правомочие распоряжения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основанная на законе возможность определять юридическую судьбу имущества путем продажи, дарения и т.д. вплоть до уничтожения.</a:t>
            </a:r>
          </a:p>
        </p:txBody>
      </p:sp>
      <p:pic>
        <p:nvPicPr>
          <p:cNvPr id="7175" name="Picture 2" descr="C:\Users\НВ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16013"/>
            <a:ext cx="1081088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50900"/>
          </a:xfrm>
        </p:spPr>
        <p:txBody>
          <a:bodyPr/>
          <a:lstStyle/>
          <a:p>
            <a:r>
              <a:rPr lang="ru-RU" altLang="ru-RU" sz="3200" b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Ограниченные вещные права: </a:t>
            </a:r>
            <a:endParaRPr lang="ru-RU" altLang="ru-RU" sz="3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Объект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8856662" cy="5576887"/>
          </a:xfrm>
        </p:spPr>
        <p:txBody>
          <a:bodyPr/>
          <a:lstStyle/>
          <a:p>
            <a:pPr algn="just"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право пожизненного наследуемого владения земельным участком;</a:t>
            </a:r>
          </a:p>
          <a:p>
            <a:pPr marL="0" indent="0" algn="just">
              <a:buFontTx/>
              <a:buNone/>
              <a:defRPr/>
            </a:pPr>
            <a:endParaRPr lang="ru-RU" alt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право постоянного (бессрочного) пользования земельным участком;</a:t>
            </a:r>
          </a:p>
          <a:p>
            <a:pPr marL="0" indent="0" algn="just">
              <a:buFontTx/>
              <a:buNone/>
              <a:defRPr/>
            </a:pPr>
            <a:endParaRPr lang="ru-RU" alt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сервитуты (право ограниченного пользования чужим недвижимым имуществом);</a:t>
            </a:r>
          </a:p>
          <a:p>
            <a:pPr marL="0" indent="0" algn="just">
              <a:buFontTx/>
              <a:buNone/>
              <a:defRPr/>
            </a:pPr>
            <a:endParaRPr lang="ru-RU" alt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право хозяйственного ведения имуществом;</a:t>
            </a:r>
          </a:p>
          <a:p>
            <a:pPr marL="0" indent="0" algn="just">
              <a:buFontTx/>
              <a:buNone/>
              <a:defRPr/>
            </a:pPr>
            <a:endParaRPr lang="ru-RU" alt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право оперативного управления имуществом (ст. 216 Гражданского кодекса РФ)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28650" y="-20638"/>
            <a:ext cx="7886700" cy="858838"/>
          </a:xfrm>
        </p:spPr>
        <p:txBody>
          <a:bodyPr/>
          <a:lstStyle/>
          <a:p>
            <a:r>
              <a:rPr lang="ru-RU" altLang="ru-RU" b="1" smtClean="0"/>
              <a:t>Обязательственное право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390048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smtClean="0"/>
              <a:t>Совокупность юридических норм, регулирующих различные виды обязательств.</a:t>
            </a:r>
          </a:p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Объекты обязательственных правоотношений</a:t>
            </a:r>
            <a:r>
              <a:rPr lang="ru-RU" b="1" dirty="0" smtClean="0"/>
              <a:t>: </a:t>
            </a:r>
            <a:r>
              <a:rPr lang="ru-RU" dirty="0" smtClean="0"/>
              <a:t>вещи, имущество, здоровье, честь и достоинство, репутация и др.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Должник</a:t>
            </a:r>
            <a:r>
              <a:rPr lang="ru-RU" b="1" dirty="0" smtClean="0"/>
              <a:t> </a:t>
            </a:r>
            <a:r>
              <a:rPr lang="ru-RU" dirty="0" smtClean="0"/>
              <a:t>– лицо, которое </a:t>
            </a:r>
            <a:r>
              <a:rPr lang="ru-RU" b="1" u="sng" dirty="0" smtClean="0">
                <a:solidFill>
                  <a:srgbClr val="00B050"/>
                </a:solidFill>
              </a:rPr>
              <a:t>обязуется совершать</a:t>
            </a:r>
            <a:r>
              <a:rPr lang="ru-RU" dirty="0" smtClean="0"/>
              <a:t> в пользу кредитора определенные действия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Кредитор</a:t>
            </a:r>
            <a:r>
              <a:rPr lang="ru-RU" dirty="0" smtClean="0"/>
              <a:t> – лицо, которое </a:t>
            </a:r>
            <a:r>
              <a:rPr lang="ru-RU" b="1" u="sng" dirty="0" smtClean="0">
                <a:solidFill>
                  <a:srgbClr val="00B050"/>
                </a:solidFill>
              </a:rPr>
              <a:t>требует от должника </a:t>
            </a:r>
            <a:r>
              <a:rPr lang="ru-RU" dirty="0" smtClean="0"/>
              <a:t>выполнения обязанности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17500" y="4738688"/>
            <a:ext cx="8278813" cy="1868487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i="1" dirty="0"/>
              <a:t>Наш долг – это право, которое другие имеют на нас </a:t>
            </a:r>
          </a:p>
          <a:p>
            <a:pPr algn="ctr">
              <a:defRPr/>
            </a:pPr>
            <a:r>
              <a:rPr lang="ru-RU" sz="3200" i="1" dirty="0"/>
              <a:t>(Ф. Ницше)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676400" y="214313"/>
            <a:ext cx="57356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виды обязательств.</a:t>
            </a:r>
          </a:p>
        </p:txBody>
      </p:sp>
      <p:sp>
        <p:nvSpPr>
          <p:cNvPr id="6" name="Выноска 1 (граница и черта) 5"/>
          <p:cNvSpPr/>
          <p:nvPr/>
        </p:nvSpPr>
        <p:spPr>
          <a:xfrm>
            <a:off x="0" y="2143125"/>
            <a:ext cx="1785938" cy="357188"/>
          </a:xfrm>
          <a:prstGeom prst="accentBorderCallout1">
            <a:avLst>
              <a:gd name="adj1" fmla="val 49780"/>
              <a:gd name="adj2" fmla="val 103597"/>
              <a:gd name="adj3" fmla="val 50439"/>
              <a:gd name="adj4" fmla="val 125129"/>
            </a:avLst>
          </a:prstGeom>
          <a:solidFill>
            <a:schemeClr val="accent1"/>
          </a:solidFill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1447800"/>
            <a:ext cx="3357586" cy="1938992"/>
          </a:xfrm>
          <a:prstGeom prst="rect">
            <a:avLst/>
          </a:prstGeom>
          <a:solidFill>
            <a:schemeClr val="accent1">
              <a:lumMod val="9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Гражданское отношение, в силу которого одно лицо(должник) обязано совершить в пользу другого (кредитора) определенные действия:</a:t>
            </a:r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6215063" y="857250"/>
            <a:ext cx="2571750" cy="612775"/>
          </a:xfrm>
          <a:prstGeom prst="accentBorderCallout1">
            <a:avLst>
              <a:gd name="adj1" fmla="val 18750"/>
              <a:gd name="adj2" fmla="val -5562"/>
              <a:gd name="adj3" fmla="val 232356"/>
              <a:gd name="adj4" fmla="val -23018"/>
            </a:avLst>
          </a:prstGeom>
          <a:ln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передать имущество</a:t>
            </a:r>
            <a:endParaRPr lang="ru-RU" dirty="0"/>
          </a:p>
        </p:txBody>
      </p:sp>
      <p:sp>
        <p:nvSpPr>
          <p:cNvPr id="10" name="Выноска 1 (граница и черта) 9"/>
          <p:cNvSpPr/>
          <p:nvPr/>
        </p:nvSpPr>
        <p:spPr>
          <a:xfrm>
            <a:off x="6286500" y="1643063"/>
            <a:ext cx="2571750" cy="612775"/>
          </a:xfrm>
          <a:prstGeom prst="accentBorderCallout1">
            <a:avLst>
              <a:gd name="adj1" fmla="val 18750"/>
              <a:gd name="adj2" fmla="val -5562"/>
              <a:gd name="adj3" fmla="val 110239"/>
              <a:gd name="adj4" fmla="val -24095"/>
            </a:avLst>
          </a:prstGeom>
          <a:ln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выполнить работу, </a:t>
            </a:r>
          </a:p>
        </p:txBody>
      </p:sp>
      <p:sp>
        <p:nvSpPr>
          <p:cNvPr id="11" name="Выноска 1 (граница и черта) 10"/>
          <p:cNvSpPr/>
          <p:nvPr/>
        </p:nvSpPr>
        <p:spPr>
          <a:xfrm>
            <a:off x="6286500" y="2500313"/>
            <a:ext cx="2571750" cy="612775"/>
          </a:xfrm>
          <a:prstGeom prst="accentBorderCallout1">
            <a:avLst>
              <a:gd name="adj1" fmla="val 18750"/>
              <a:gd name="adj2" fmla="val -5562"/>
              <a:gd name="adj3" fmla="val 6213"/>
              <a:gd name="adj4" fmla="val -24634"/>
            </a:avLst>
          </a:prstGeom>
          <a:ln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уплатить деньги, </a:t>
            </a:r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6286500" y="3286125"/>
            <a:ext cx="2571750" cy="928688"/>
          </a:xfrm>
          <a:prstGeom prst="accentBorderCallout1">
            <a:avLst>
              <a:gd name="adj1" fmla="val 85882"/>
              <a:gd name="adj2" fmla="val -5562"/>
              <a:gd name="adj3" fmla="val -74499"/>
              <a:gd name="adj4" fmla="val -26250"/>
            </a:avLst>
          </a:prstGeom>
          <a:ln>
            <a:solidFill>
              <a:srgbClr val="FFFF00"/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воздержаться от</a:t>
            </a:r>
          </a:p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определенных действий </a:t>
            </a:r>
          </a:p>
        </p:txBody>
      </p:sp>
      <p:sp>
        <p:nvSpPr>
          <p:cNvPr id="13" name="Выноска 1 (граница и черта) 12"/>
          <p:cNvSpPr/>
          <p:nvPr/>
        </p:nvSpPr>
        <p:spPr>
          <a:xfrm>
            <a:off x="1928813" y="3990975"/>
            <a:ext cx="3571875" cy="428625"/>
          </a:xfrm>
          <a:prstGeom prst="accentBorderCallout1">
            <a:avLst>
              <a:gd name="adj1" fmla="val 60770"/>
              <a:gd name="adj2" fmla="val -4066"/>
              <a:gd name="adj3" fmla="val -336790"/>
              <a:gd name="adj4" fmla="val -27860"/>
            </a:avLst>
          </a:prstGeom>
          <a:solidFill>
            <a:schemeClr val="accent1"/>
          </a:solidFill>
          <a:ln>
            <a:solidFill>
              <a:schemeClr val="accent2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Порождает состояние</a:t>
            </a:r>
          </a:p>
        </p:txBody>
      </p:sp>
      <p:sp>
        <p:nvSpPr>
          <p:cNvPr id="14" name="Выноска 1 (граница и черта) 13"/>
          <p:cNvSpPr/>
          <p:nvPr/>
        </p:nvSpPr>
        <p:spPr>
          <a:xfrm>
            <a:off x="0" y="4724400"/>
            <a:ext cx="2514600" cy="428625"/>
          </a:xfrm>
          <a:prstGeom prst="accentBorderCallout1">
            <a:avLst>
              <a:gd name="adj1" fmla="val 67235"/>
              <a:gd name="adj2" fmla="val 102988"/>
              <a:gd name="adj3" fmla="val -62045"/>
              <a:gd name="adj4" fmla="val 172792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</a:t>
            </a:r>
          </a:p>
        </p:txBody>
      </p:sp>
      <p:sp>
        <p:nvSpPr>
          <p:cNvPr id="15" name="Выноска 1 (граница и черта) 14"/>
          <p:cNvSpPr/>
          <p:nvPr/>
        </p:nvSpPr>
        <p:spPr>
          <a:xfrm>
            <a:off x="4929188" y="4800600"/>
            <a:ext cx="3300412" cy="428625"/>
          </a:xfrm>
          <a:prstGeom prst="accentBorderCallout1">
            <a:avLst>
              <a:gd name="adj1" fmla="val 70467"/>
              <a:gd name="adj2" fmla="val -3678"/>
              <a:gd name="adj3" fmla="val -78208"/>
              <a:gd name="adj4" fmla="val -6366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Должник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304472"/>
            <a:ext cx="2514600" cy="1431161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</a:rPr>
              <a:t>Управомоченное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 лицо. В праве требовать исполнения обязательств</a:t>
            </a:r>
          </a:p>
          <a:p>
            <a:pPr algn="ctr">
              <a:defRPr/>
            </a:pPr>
            <a:endParaRPr lang="ru-RU" sz="15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5253520"/>
            <a:ext cx="3300410" cy="923330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Обязанное лицо.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Обязано исполнить свое обязательство.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</TotalTime>
  <Words>1066</Words>
  <Application>Microsoft Office PowerPoint</Application>
  <PresentationFormat>Экран (4:3)</PresentationFormat>
  <Paragraphs>180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Оформление по умолчанию</vt:lpstr>
      <vt:lpstr>Сделками признаются действия граждан и юридических лиц, направленные на  установление, изменение или прекращение гражданских прав и обязанностей (ст. 153 Гражданского кодекса РФ).</vt:lpstr>
      <vt:lpstr>Виды недействительных сделок:</vt:lpstr>
      <vt:lpstr>Презентация PowerPoint</vt:lpstr>
      <vt:lpstr>Презентация PowerPoint</vt:lpstr>
      <vt:lpstr>Право собственности в объективном смысле – это совокупность правовых норм, закрепляющих и охраняющих принадлежность материальных благ конкретным лицам.</vt:lpstr>
      <vt:lpstr>Содержание права собственности раскрывается в п. 1 ст. 209 Гражданского кодекса РФ и включает в себя:</vt:lpstr>
      <vt:lpstr>Ограниченные вещные права: </vt:lpstr>
      <vt:lpstr>Обязательственное право</vt:lpstr>
      <vt:lpstr>Презентация PowerPoint</vt:lpstr>
      <vt:lpstr>Основания возникновения обязательств</vt:lpstr>
      <vt:lpstr>Условия исполнения обязательств</vt:lpstr>
      <vt:lpstr>Презентация PowerPoint</vt:lpstr>
      <vt:lpstr>ПОНЯТИЕ ДОГОВОРА</vt:lpstr>
      <vt:lpstr>СВОБОДА ДОГОВОРА (ст.421 ГК)</vt:lpstr>
      <vt:lpstr>СОДЕРЖАНИЕ ДОГОВОРА   </vt:lpstr>
      <vt:lpstr>СУЩЕСТВЕННЫЕ УСЛОВИЯ ДОГОВОРА</vt:lpstr>
      <vt:lpstr>ИЗМЕНЕНИЕ И РАСТОРЖЕНИЕ ДОГОВОРА</vt:lpstr>
      <vt:lpstr>Правила при заключении договора:</vt:lpstr>
      <vt:lpstr>Правила при заключении договора: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Света Асташова</cp:lastModifiedBy>
  <cp:revision>77</cp:revision>
  <cp:lastPrinted>1601-01-01T00:00:00Z</cp:lastPrinted>
  <dcterms:created xsi:type="dcterms:W3CDTF">1601-01-01T00:00:00Z</dcterms:created>
  <dcterms:modified xsi:type="dcterms:W3CDTF">2020-05-04T10:34:45Z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