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5000" b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1785926"/>
            <a:ext cx="687367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ФУНДАМЕНТАЛЬНЫЕ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ФИЗИЧЕСКИЕ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ВЗАИМОДЕЙСТВИЯ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214282" y="285728"/>
            <a:ext cx="864076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just"/>
            <a:endParaRPr lang="ru-RU" sz="3200" b="1" dirty="0">
              <a:solidFill>
                <a:schemeClr val="bg2"/>
              </a:solidFill>
            </a:endParaRPr>
          </a:p>
          <a:p>
            <a:pPr marL="457200" indent="-457200" algn="just"/>
            <a:r>
              <a:rPr lang="ru-RU" sz="3200" b="1" dirty="0">
                <a:solidFill>
                  <a:schemeClr val="bg2"/>
                </a:solidFill>
              </a:rPr>
              <a:t>       </a:t>
            </a:r>
            <a:r>
              <a:rPr lang="en-US" sz="3200" b="1" dirty="0">
                <a:solidFill>
                  <a:schemeClr val="bg2"/>
                </a:solidFill>
              </a:rPr>
              <a:t>      </a:t>
            </a:r>
            <a:r>
              <a:rPr lang="ru-RU" sz="3200" b="1" dirty="0">
                <a:solidFill>
                  <a:schemeClr val="bg2"/>
                </a:solidFill>
              </a:rPr>
              <a:t>Взаимодействие – основная причина движения материи, оно присуще всем материальным объектам. </a:t>
            </a:r>
            <a:endParaRPr lang="en-US" sz="3200" b="1" dirty="0">
              <a:solidFill>
                <a:schemeClr val="bg2"/>
              </a:solidFill>
            </a:endParaRPr>
          </a:p>
          <a:p>
            <a:pPr marL="457200" indent="-457200" algn="just"/>
            <a:r>
              <a:rPr lang="en-US" sz="3200" b="1" dirty="0">
                <a:solidFill>
                  <a:schemeClr val="bg2"/>
                </a:solidFill>
              </a:rPr>
              <a:t>            </a:t>
            </a:r>
            <a:endParaRPr lang="ru-RU" sz="3200" b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800" b="1" dirty="0" smtClean="0">
                <a:solidFill>
                  <a:schemeClr val="bg2"/>
                </a:solidFill>
              </a:rPr>
              <a:t>К настоящему времени экспериментально подтверждено существование 4 типов фундаментальных взаимодействий (указаны по увеличению интенсивности):</a:t>
            </a:r>
            <a:endParaRPr lang="en-US" sz="40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ctr"/>
            <a:endParaRPr lang="ru-RU" sz="3600" b="1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914400" lvl="1" indent="-457200"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гравитационное,</a:t>
            </a:r>
          </a:p>
          <a:p>
            <a:pPr marL="914400" lvl="1" indent="-457200"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слабое,</a:t>
            </a:r>
          </a:p>
          <a:p>
            <a:pPr marL="914400" lvl="1" indent="-457200"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электромагнитное,</a:t>
            </a:r>
          </a:p>
          <a:p>
            <a:pPr marL="914400" lvl="1" indent="-457200" algn="ctr"/>
            <a:r>
              <a:rPr lang="ru-RU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сильное.</a:t>
            </a:r>
            <a:endParaRPr lang="ru-RU" sz="3600" b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3857620" y="857232"/>
            <a:ext cx="528638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just"/>
            <a:r>
              <a:rPr lang="ru-RU" sz="2800" b="1" i="1" dirty="0" smtClean="0">
                <a:solidFill>
                  <a:schemeClr val="bg2"/>
                </a:solidFill>
              </a:rPr>
              <a:t>С</a:t>
            </a:r>
            <a:r>
              <a:rPr lang="ru-RU" sz="2800" b="1" dirty="0" smtClean="0">
                <a:solidFill>
                  <a:schemeClr val="bg2"/>
                </a:solidFill>
              </a:rPr>
              <a:t>войственно </a:t>
            </a:r>
            <a:r>
              <a:rPr lang="ru-RU" sz="2800" b="1" dirty="0">
                <a:solidFill>
                  <a:schemeClr val="bg2"/>
                </a:solidFill>
              </a:rPr>
              <a:t>всем телам Вселенной. </a:t>
            </a:r>
          </a:p>
          <a:p>
            <a:pPr marL="457200" indent="-457200" algn="just"/>
            <a:r>
              <a:rPr lang="ru-RU" sz="2800" b="1" dirty="0">
                <a:solidFill>
                  <a:schemeClr val="bg2"/>
                </a:solidFill>
              </a:rPr>
              <a:t>           Эти силы обусловливают существование звезд, планетных систем и т.п. </a:t>
            </a:r>
            <a:endParaRPr lang="ru-RU" sz="2800" b="1" dirty="0" smtClean="0">
              <a:solidFill>
                <a:schemeClr val="bg2"/>
              </a:solidFill>
            </a:endParaRPr>
          </a:p>
          <a:p>
            <a:pPr marL="457200" indent="-457200" algn="just"/>
            <a:r>
              <a:rPr lang="ru-RU" sz="2800" b="1" dirty="0" smtClean="0">
                <a:solidFill>
                  <a:schemeClr val="bg2"/>
                </a:solidFill>
              </a:rPr>
              <a:t>Гравитационное </a:t>
            </a:r>
            <a:r>
              <a:rPr lang="ru-RU" sz="2800" b="1" dirty="0">
                <a:solidFill>
                  <a:schemeClr val="bg2"/>
                </a:solidFill>
              </a:rPr>
              <a:t>взаимодействие предельно слабое по интенсивности и в мире элементарных частиц при обычных энергиях непосредственной роли не играет</a:t>
            </a:r>
            <a:r>
              <a:rPr lang="ru-RU" sz="2800" b="1" dirty="0" smtClean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5051383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Гравитационное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1"/>
          <p:cNvPicPr>
            <a:picLocks noChangeAspect="1" noChangeArrowheads="1"/>
          </p:cNvPicPr>
          <p:nvPr/>
        </p:nvPicPr>
        <p:blipFill>
          <a:blip r:embed="rId2" cstate="print"/>
          <a:srcRect l="2542" r="2356" b="5357"/>
          <a:stretch>
            <a:fillRect/>
          </a:stretch>
        </p:blipFill>
        <p:spPr bwMode="auto">
          <a:xfrm>
            <a:off x="0" y="2214554"/>
            <a:ext cx="9144000" cy="37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 l="1562" t="12552" r="1562"/>
          <a:stretch>
            <a:fillRect/>
          </a:stretch>
        </p:blipFill>
        <p:spPr bwMode="auto">
          <a:xfrm>
            <a:off x="0" y="785794"/>
            <a:ext cx="9144000" cy="995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87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6</cp:revision>
  <dcterms:modified xsi:type="dcterms:W3CDTF">2015-11-28T15:58:18Z</dcterms:modified>
</cp:coreProperties>
</file>