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Override PartName="/ppt/tags/tag2.xml" ContentType="application/vnd.openxmlformats-officedocument.presentationml.tags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ms-office.legacyDiagramText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tags/tag3.xml" ContentType="application/vnd.openxmlformats-officedocument.presentationml.tags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tags/tag1.xml" ContentType="application/vnd.openxmlformats-officedocument.presentationml.tags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Default Extension="gif" ContentType="image/gif"/>
  <Override PartName="/ppt/legacyDocTextInfo.bin" ContentType="application/vnd.ms-office.legacyDocTextInfo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65"/>
  </p:notesMasterIdLst>
  <p:sldIdLst>
    <p:sldId id="256" r:id="rId2"/>
    <p:sldId id="258" r:id="rId3"/>
    <p:sldId id="291" r:id="rId4"/>
    <p:sldId id="292" r:id="rId5"/>
    <p:sldId id="293" r:id="rId6"/>
    <p:sldId id="259" r:id="rId7"/>
    <p:sldId id="314" r:id="rId8"/>
    <p:sldId id="317" r:id="rId9"/>
    <p:sldId id="315" r:id="rId10"/>
    <p:sldId id="316" r:id="rId11"/>
    <p:sldId id="320" r:id="rId12"/>
    <p:sldId id="321" r:id="rId13"/>
    <p:sldId id="322" r:id="rId14"/>
    <p:sldId id="318" r:id="rId15"/>
    <p:sldId id="319" r:id="rId16"/>
    <p:sldId id="294" r:id="rId17"/>
    <p:sldId id="295" r:id="rId18"/>
    <p:sldId id="299" r:id="rId19"/>
    <p:sldId id="300" r:id="rId20"/>
    <p:sldId id="301" r:id="rId21"/>
    <p:sldId id="302" r:id="rId22"/>
    <p:sldId id="303" r:id="rId23"/>
    <p:sldId id="304" r:id="rId24"/>
    <p:sldId id="305" r:id="rId25"/>
    <p:sldId id="306" r:id="rId26"/>
    <p:sldId id="307" r:id="rId27"/>
    <p:sldId id="312" r:id="rId28"/>
    <p:sldId id="308" r:id="rId29"/>
    <p:sldId id="309" r:id="rId30"/>
    <p:sldId id="310" r:id="rId31"/>
    <p:sldId id="311" r:id="rId32"/>
    <p:sldId id="260" r:id="rId33"/>
    <p:sldId id="261" r:id="rId34"/>
    <p:sldId id="262" r:id="rId35"/>
    <p:sldId id="263" r:id="rId36"/>
    <p:sldId id="264" r:id="rId37"/>
    <p:sldId id="266" r:id="rId38"/>
    <p:sldId id="265" r:id="rId39"/>
    <p:sldId id="267" r:id="rId40"/>
    <p:sldId id="268" r:id="rId41"/>
    <p:sldId id="269" r:id="rId42"/>
    <p:sldId id="270" r:id="rId43"/>
    <p:sldId id="271" r:id="rId44"/>
    <p:sldId id="272" r:id="rId45"/>
    <p:sldId id="257" r:id="rId46"/>
    <p:sldId id="275" r:id="rId47"/>
    <p:sldId id="276" r:id="rId48"/>
    <p:sldId id="277" r:id="rId49"/>
    <p:sldId id="278" r:id="rId50"/>
    <p:sldId id="279" r:id="rId51"/>
    <p:sldId id="280" r:id="rId52"/>
    <p:sldId id="281" r:id="rId53"/>
    <p:sldId id="282" r:id="rId54"/>
    <p:sldId id="283" r:id="rId55"/>
    <p:sldId id="284" r:id="rId56"/>
    <p:sldId id="285" r:id="rId57"/>
    <p:sldId id="274" r:id="rId58"/>
    <p:sldId id="287" r:id="rId59"/>
    <p:sldId id="313" r:id="rId60"/>
    <p:sldId id="288" r:id="rId61"/>
    <p:sldId id="289" r:id="rId62"/>
    <p:sldId id="290" r:id="rId63"/>
    <p:sldId id="323" r:id="rId6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CC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8" d="100"/>
          <a:sy n="88" d="100"/>
        </p:scale>
        <p:origin x="-504" y="-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microsoft.com/office/2006/relationships/legacyDocTextInfo" Target="legacyDocTextInfo.bin"/></Relationships>
</file>

<file path=ppt/drawings/_rels/vmlDrawing1.vml.rels><?xml version="1.0" encoding="UTF-8" standalone="yes"?>
<Relationships xmlns="http://schemas.openxmlformats.org/package/2006/relationships"><Relationship Id="rId3" Type="http://schemas.microsoft.com/office/2006/relationships/legacyDiagramText" Target="legacyDiagramText3.bin"/><Relationship Id="rId2" Type="http://schemas.microsoft.com/office/2006/relationships/legacyDiagramText" Target="legacyDiagramText2.bin"/><Relationship Id="rId1" Type="http://schemas.microsoft.com/office/2006/relationships/legacyDiagramText" Target="legacyDiagramText1.bin"/><Relationship Id="rId4" Type="http://schemas.microsoft.com/office/2006/relationships/legacyDiagramText" Target="legacyDiagramText4.bin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2D707B-6C6F-445E-A9DC-F249526ACFDF}" type="datetimeFigureOut">
              <a:rPr lang="ru-RU" smtClean="0"/>
              <a:pPr/>
              <a:t>21.11.2015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63024F-E383-4234-ACB2-3D611EBEB24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6A95115-A546-4E98-9E24-4F8EF761BCB6}" type="slidenum">
              <a:rPr lang="ru-RU"/>
              <a:pPr/>
              <a:t>46</a:t>
            </a:fld>
            <a:endParaRPr lang="ru-RU"/>
          </a:p>
        </p:txBody>
      </p:sp>
      <p:sp>
        <p:nvSpPr>
          <p:cNvPr id="46082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608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ru-RU"/>
          </a:p>
        </p:txBody>
      </p:sp>
      <p:sp>
        <p:nvSpPr>
          <p:cNvPr id="46084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D869B03F-1DEC-4EB3-B3BA-DC06C5A079CE}" type="slidenum">
              <a:rPr lang="ru-RU" sz="1200"/>
              <a:pPr algn="r"/>
              <a:t>46</a:t>
            </a:fld>
            <a:endParaRPr lang="ru-RU" sz="120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21.11.2015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21.11.2015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21.11.2015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>
  <p:cSld name="Заголовок и объект над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3350" y="274638"/>
            <a:ext cx="7561263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84213" y="1600200"/>
            <a:ext cx="82804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84213" y="3938588"/>
            <a:ext cx="82804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1214438" y="6237288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708400" y="6237288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831013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12BF73B1-7605-4914-9A95-EE1172DC1F9E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wheel spokes="8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BEFA8F-722D-417A-99A8-BA69F18C748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userDrawn="1">
  <p:cSld name="Заголовок, схема или организационная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4"/>
          <p:cNvGrpSpPr>
            <a:grpSpLocks/>
          </p:cNvGrpSpPr>
          <p:nvPr/>
        </p:nvGrpSpPr>
        <p:grpSpPr bwMode="auto">
          <a:xfrm>
            <a:off x="0" y="0"/>
            <a:ext cx="9144000" cy="546100"/>
            <a:chOff x="0" y="0"/>
            <a:chExt cx="5760" cy="344"/>
          </a:xfrm>
        </p:grpSpPr>
        <p:sp>
          <p:nvSpPr>
            <p:cNvPr id="4" name="Rectangle 5"/>
            <p:cNvSpPr>
              <a:spLocks noChangeArrowheads="1"/>
            </p:cNvSpPr>
            <p:nvPr/>
          </p:nvSpPr>
          <p:spPr bwMode="auto">
            <a:xfrm>
              <a:off x="0" y="0"/>
              <a:ext cx="180" cy="336"/>
            </a:xfrm>
            <a:prstGeom prst="rect">
              <a:avLst/>
            </a:pr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ru-RU" sz="2400">
                <a:latin typeface="Times New Roman" pitchFamily="18" charset="0"/>
              </a:endParaRPr>
            </a:p>
          </p:txBody>
        </p:sp>
        <p:sp>
          <p:nvSpPr>
            <p:cNvPr id="5" name="Rectangle 6"/>
            <p:cNvSpPr>
              <a:spLocks noChangeArrowheads="1"/>
            </p:cNvSpPr>
            <p:nvPr/>
          </p:nvSpPr>
          <p:spPr bwMode="auto">
            <a:xfrm>
              <a:off x="260" y="85"/>
              <a:ext cx="5500" cy="173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 sz="2400">
                <a:latin typeface="Times New Roman" pitchFamily="18" charset="0"/>
              </a:endParaRPr>
            </a:p>
          </p:txBody>
        </p:sp>
        <p:sp>
          <p:nvSpPr>
            <p:cNvPr id="6" name="Rectangle 7"/>
            <p:cNvSpPr>
              <a:spLocks noChangeArrowheads="1"/>
            </p:cNvSpPr>
            <p:nvPr/>
          </p:nvSpPr>
          <p:spPr bwMode="auto">
            <a:xfrm>
              <a:off x="258" y="85"/>
              <a:ext cx="87" cy="89"/>
            </a:xfrm>
            <a:prstGeom prst="rect">
              <a:avLst/>
            </a:prstGeom>
            <a:solidFill>
              <a:schemeClr val="folHlink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schemeClr val="hlink"/>
                </a:solidFill>
              </a:endParaRPr>
            </a:p>
          </p:txBody>
        </p:sp>
        <p:sp>
          <p:nvSpPr>
            <p:cNvPr id="7" name="Rectangle 8"/>
            <p:cNvSpPr>
              <a:spLocks noChangeArrowheads="1"/>
            </p:cNvSpPr>
            <p:nvPr/>
          </p:nvSpPr>
          <p:spPr bwMode="auto">
            <a:xfrm>
              <a:off x="345" y="0"/>
              <a:ext cx="88" cy="87"/>
            </a:xfrm>
            <a:prstGeom prst="rect">
              <a:avLst/>
            </a:prstGeom>
            <a:solidFill>
              <a:schemeClr val="folHlink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schemeClr val="hlink"/>
                </a:solidFill>
              </a:endParaRPr>
            </a:p>
          </p:txBody>
        </p:sp>
        <p:sp>
          <p:nvSpPr>
            <p:cNvPr id="8" name="Rectangle 9"/>
            <p:cNvSpPr>
              <a:spLocks noChangeArrowheads="1"/>
            </p:cNvSpPr>
            <p:nvPr/>
          </p:nvSpPr>
          <p:spPr bwMode="auto">
            <a:xfrm>
              <a:off x="345" y="85"/>
              <a:ext cx="88" cy="89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schemeClr val="accent2"/>
                </a:solidFill>
              </a:endParaRPr>
            </a:p>
          </p:txBody>
        </p:sp>
        <p:sp>
          <p:nvSpPr>
            <p:cNvPr id="9" name="Rectangle 10"/>
            <p:cNvSpPr>
              <a:spLocks noChangeArrowheads="1"/>
            </p:cNvSpPr>
            <p:nvPr/>
          </p:nvSpPr>
          <p:spPr bwMode="auto">
            <a:xfrm>
              <a:off x="173" y="173"/>
              <a:ext cx="86" cy="87"/>
            </a:xfrm>
            <a:prstGeom prst="rect">
              <a:avLst/>
            </a:prstGeom>
            <a:solidFill>
              <a:schemeClr val="folHlink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schemeClr val="hlink"/>
                </a:solidFill>
              </a:endParaRPr>
            </a:p>
          </p:txBody>
        </p:sp>
        <p:sp>
          <p:nvSpPr>
            <p:cNvPr id="10" name="Rectangle 11"/>
            <p:cNvSpPr>
              <a:spLocks noChangeArrowheads="1"/>
            </p:cNvSpPr>
            <p:nvPr/>
          </p:nvSpPr>
          <p:spPr bwMode="auto">
            <a:xfrm>
              <a:off x="83" y="86"/>
              <a:ext cx="89" cy="87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 sz="2400">
                <a:latin typeface="Times New Roman" pitchFamily="18" charset="0"/>
              </a:endParaRPr>
            </a:p>
          </p:txBody>
        </p:sp>
        <p:sp>
          <p:nvSpPr>
            <p:cNvPr id="11" name="Rectangle 12"/>
            <p:cNvSpPr>
              <a:spLocks noChangeArrowheads="1"/>
            </p:cNvSpPr>
            <p:nvPr/>
          </p:nvSpPr>
          <p:spPr bwMode="auto">
            <a:xfrm>
              <a:off x="258" y="171"/>
              <a:ext cx="87" cy="87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schemeClr val="accent2"/>
                </a:solidFill>
              </a:endParaRPr>
            </a:p>
          </p:txBody>
        </p:sp>
        <p:sp>
          <p:nvSpPr>
            <p:cNvPr id="12" name="Rectangle 13"/>
            <p:cNvSpPr>
              <a:spLocks noChangeArrowheads="1"/>
            </p:cNvSpPr>
            <p:nvPr/>
          </p:nvSpPr>
          <p:spPr bwMode="auto">
            <a:xfrm>
              <a:off x="173" y="258"/>
              <a:ext cx="86" cy="86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schemeClr val="accent2"/>
                </a:solidFill>
              </a:endParaRPr>
            </a:p>
          </p:txBody>
        </p: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3400" y="2057400"/>
            <a:ext cx="8229600" cy="1371600"/>
          </a:xfrm>
        </p:spPr>
        <p:txBody>
          <a:bodyPr/>
          <a:lstStyle>
            <a:lvl1pPr algn="ctr">
              <a:defRPr b="1" i="1" baseline="0"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13" name="Нижний колонтитул 3"/>
          <p:cNvSpPr>
            <a:spLocks noGrp="1"/>
          </p:cNvSpPr>
          <p:nvPr>
            <p:ph type="ftr" sz="quarter" idx="10"/>
          </p:nvPr>
        </p:nvSpPr>
        <p:spPr>
          <a:xfrm>
            <a:off x="3048000" y="6248400"/>
            <a:ext cx="2895600" cy="457200"/>
          </a:xfrm>
        </p:spPr>
        <p:txBody>
          <a:bodyPr/>
          <a:lstStyle>
            <a:lvl1pPr>
              <a:defRPr sz="1600" b="1">
                <a:latin typeface="Constantia" pitchFamily="18" charset="0"/>
              </a:defRPr>
            </a:lvl1pPr>
          </a:lstStyle>
          <a:p>
            <a:pPr>
              <a:defRPr/>
            </a:pPr>
            <a:r>
              <a:rPr lang="ru-RU"/>
              <a:t>г. </a:t>
            </a:r>
            <a:r>
              <a:rPr lang="ru-RU" err="1"/>
              <a:t>Когалым</a:t>
            </a:r>
            <a:endParaRPr lang="ru-RU"/>
          </a:p>
        </p:txBody>
      </p:sp>
      <p:sp>
        <p:nvSpPr>
          <p:cNvPr id="14" name="Номер слайда 4"/>
          <p:cNvSpPr>
            <a:spLocks noGrp="1"/>
          </p:cNvSpPr>
          <p:nvPr>
            <p:ph type="sldNum" sz="quarter" idx="11"/>
          </p:nvPr>
        </p:nvSpPr>
        <p:spPr>
          <a:ln>
            <a:solidFill>
              <a:schemeClr val="accent1"/>
            </a:solidFill>
          </a:ln>
        </p:spPr>
        <p:txBody>
          <a:bodyPr/>
          <a:lstStyle>
            <a:lvl1pPr algn="ctr">
              <a:defRPr sz="1600" b="1" i="1">
                <a:latin typeface="Constantia" pitchFamily="18" charset="0"/>
              </a:defRPr>
            </a:lvl1pPr>
          </a:lstStyle>
          <a:p>
            <a:pPr>
              <a:defRPr/>
            </a:pPr>
            <a:r>
              <a:rPr lang="ru-RU"/>
              <a:t>А.Н.Лавренюк</a:t>
            </a:r>
          </a:p>
        </p:txBody>
      </p:sp>
      <p:sp>
        <p:nvSpPr>
          <p:cNvPr id="15" name="Дата 5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 algn="ctr">
              <a:defRPr sz="1600" b="1">
                <a:latin typeface="Constantia" pitchFamily="18" charset="0"/>
              </a:defRPr>
            </a:lvl1pPr>
          </a:lstStyle>
          <a:p>
            <a:pPr>
              <a:defRPr/>
            </a:pPr>
            <a:r>
              <a:rPr lang="ru-RU"/>
              <a:t>22 декабря 2007 г.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21.11.2015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21.11.2015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21.11.2015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21.11.2015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21.11.2015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21.11.2015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21.11.2015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21.11.2015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21.11.2015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wmf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wmf"/><Relationship Id="rId4" Type="http://schemas.openxmlformats.org/officeDocument/2006/relationships/image" Target="../media/image20.wmf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hyperlink" Target="http://cit.vvsu.ru/MIRROR/www.fizika.ru/theory/tema-07/07e-i1.gif" TargetMode="Externa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hyperlink" Target="http://ru.wikipedia.org/wiki/%D0%A4%D0%B0%D0%B9%D0%BB:Melting_icecubes.gif" TargetMode="Externa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hyperlink" Target="http://s2.rimg.info/6ec8990685e2aafc9ca1857ce608adbe.gif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hyperlink" Target="http://s17.rimg.info/c3287008f2b0273aece4416317bc214b.gif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gif"/><Relationship Id="rId4" Type="http://schemas.openxmlformats.org/officeDocument/2006/relationships/image" Target="../media/image41.gif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gif"/><Relationship Id="rId2" Type="http://schemas.openxmlformats.org/officeDocument/2006/relationships/hyperlink" Target="http://fotki.yandex.ru/users/marya-foygl/view/106704/?page=2" TargetMode="Externa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hyperlink" Target="http://s60.radikal.ru/i169/0904/7f/957cb508c84f.jpg" TargetMode="Externa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5.gif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gif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gif"/><Relationship Id="rId2" Type="http://schemas.openxmlformats.org/officeDocument/2006/relationships/image" Target="../media/image40.gif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hyperlink" Target="http://ru.wikipedia.org/wiki/%D0%A4%D0%B0%D0%B9%D0%BB:Condensation_on_water_bottle.jpg" TargetMode="Externa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7" Type="http://schemas.openxmlformats.org/officeDocument/2006/relationships/image" Target="../media/image59.jpeg"/><Relationship Id="rId2" Type="http://schemas.openxmlformats.org/officeDocument/2006/relationships/hyperlink" Target="http://fun4fun.ru/uploads/posts/2009-12/1260726199_i7816iconoriginal.jpeg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fun4fun.ru/uploads/posts/2009-12/1260726379_ice_flower_600.jpg" TargetMode="External"/><Relationship Id="rId5" Type="http://schemas.openxmlformats.org/officeDocument/2006/relationships/image" Target="../media/image58.jpeg"/><Relationship Id="rId4" Type="http://schemas.openxmlformats.org/officeDocument/2006/relationships/hyperlink" Target="http://img-fotki.yandex.ru/get/11/c667cm.0/0_66ce_72128afe_L.jpg" TargetMode="Externa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20000" r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2643182"/>
            <a:ext cx="9144000" cy="1470025"/>
          </a:xfrm>
        </p:spPr>
        <p:txBody>
          <a:bodyPr>
            <a:noAutofit/>
          </a:bodyPr>
          <a:lstStyle/>
          <a:p>
            <a:r>
              <a:rPr lang="ru-RU" sz="9600" b="1" cap="all" dirty="0" smtClean="0">
                <a:ln w="9000" cmpd="sng">
                  <a:solidFill>
                    <a:srgbClr val="FFFF00"/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ТЕПЛОВЫЕ</a:t>
            </a:r>
            <a:br>
              <a:rPr lang="ru-RU" sz="9600" b="1" cap="all" dirty="0" smtClean="0">
                <a:ln w="9000" cmpd="sng">
                  <a:solidFill>
                    <a:srgbClr val="FFFF00"/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</a:br>
            <a:r>
              <a:rPr lang="ru-RU" sz="9600" b="1" cap="all" dirty="0" smtClean="0">
                <a:ln w="9000" cmpd="sng">
                  <a:solidFill>
                    <a:srgbClr val="FFFF00"/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ru-RU" sz="9600" b="1" cap="all" dirty="0" smtClean="0">
                <a:ln w="9000" cmpd="sng">
                  <a:solidFill>
                    <a:srgbClr val="FFFF00"/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ЯВЛЕНИЯ</a:t>
            </a:r>
            <a:endParaRPr lang="ru-RU" sz="9600" dirty="0">
              <a:ln w="9000" cmpd="sng">
                <a:solidFill>
                  <a:srgbClr val="FFFF00"/>
                </a:solidFill>
                <a:prstDash val="solid"/>
              </a:ln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142984"/>
            <a:ext cx="9144000" cy="1785950"/>
          </a:xfrm>
        </p:spPr>
        <p:txBody>
          <a:bodyPr>
            <a:noAutofit/>
          </a:bodyPr>
          <a:lstStyle/>
          <a:p>
            <a:pPr algn="ctr" eaLnBrk="1" hangingPunct="1">
              <a:lnSpc>
                <a:spcPct val="80000"/>
              </a:lnSpc>
              <a:buNone/>
            </a:pPr>
            <a:r>
              <a:rPr lang="ru-RU" sz="2800" b="1" dirty="0" smtClean="0">
                <a:solidFill>
                  <a:schemeClr val="hlink"/>
                </a:solidFill>
              </a:rPr>
              <a:t>В твердом теле среднее расстояние между молекулами не намного отличается от расстояния между молекулами в жидкости. Как правило, это расстояние меньше, но бывают исключения (например, во льду расстояние между молекулами больше, чем в воде).</a:t>
            </a:r>
          </a:p>
        </p:txBody>
      </p:sp>
      <p:sp>
        <p:nvSpPr>
          <p:cNvPr id="38919" name="Rectangle 7"/>
          <p:cNvSpPr>
            <a:spLocks noChangeArrowheads="1"/>
          </p:cNvSpPr>
          <p:nvPr/>
        </p:nvSpPr>
        <p:spPr bwMode="auto">
          <a:xfrm>
            <a:off x="3571868" y="3214686"/>
            <a:ext cx="5419732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2800" b="1" dirty="0">
                <a:solidFill>
                  <a:srgbClr val="C00000"/>
                </a:solidFill>
              </a:rPr>
              <a:t>Однако в твердом теле </a:t>
            </a:r>
          </a:p>
          <a:p>
            <a:pPr algn="ctr"/>
            <a:r>
              <a:rPr lang="ru-RU" sz="2800" b="1" dirty="0" smtClean="0">
                <a:solidFill>
                  <a:srgbClr val="C00000"/>
                </a:solidFill>
              </a:rPr>
              <a:t>молекулы </a:t>
            </a:r>
            <a:r>
              <a:rPr lang="ru-RU" sz="2800" b="1" dirty="0">
                <a:solidFill>
                  <a:srgbClr val="C00000"/>
                </a:solidFill>
              </a:rPr>
              <a:t>образуют друг с </a:t>
            </a:r>
          </a:p>
          <a:p>
            <a:pPr algn="ctr"/>
            <a:r>
              <a:rPr lang="ru-RU" sz="2800" b="1" dirty="0">
                <a:solidFill>
                  <a:srgbClr val="C00000"/>
                </a:solidFill>
              </a:rPr>
              <a:t>другом прочные связи, </a:t>
            </a:r>
          </a:p>
          <a:p>
            <a:pPr algn="ctr"/>
            <a:r>
              <a:rPr lang="ru-RU" sz="2800" b="1" dirty="0">
                <a:solidFill>
                  <a:srgbClr val="C00000"/>
                </a:solidFill>
              </a:rPr>
              <a:t>поэтому твердые тела имеют </a:t>
            </a:r>
          </a:p>
          <a:p>
            <a:pPr algn="ctr"/>
            <a:r>
              <a:rPr lang="ru-RU" sz="2800" b="1" dirty="0">
                <a:solidFill>
                  <a:srgbClr val="C00000"/>
                </a:solidFill>
              </a:rPr>
              <a:t>собственную форму</a:t>
            </a:r>
            <a:r>
              <a:rPr lang="ru-RU" sz="2800" b="1" dirty="0" smtClean="0">
                <a:solidFill>
                  <a:srgbClr val="C00000"/>
                </a:solidFill>
              </a:rPr>
              <a:t>.</a:t>
            </a:r>
          </a:p>
          <a:p>
            <a:pPr algn="ctr"/>
            <a:r>
              <a:rPr lang="ru-RU" sz="2800" b="1" dirty="0" smtClean="0">
                <a:solidFill>
                  <a:srgbClr val="C00000"/>
                </a:solidFill>
              </a:rPr>
              <a:t> </a:t>
            </a:r>
            <a:r>
              <a:rPr lang="ru-RU" sz="2800" b="1" dirty="0">
                <a:solidFill>
                  <a:srgbClr val="C00000"/>
                </a:solidFill>
              </a:rPr>
              <a:t>Твердые </a:t>
            </a:r>
          </a:p>
          <a:p>
            <a:pPr algn="ctr"/>
            <a:r>
              <a:rPr lang="ru-RU" sz="2800" b="1" dirty="0">
                <a:solidFill>
                  <a:srgbClr val="C00000"/>
                </a:solidFill>
              </a:rPr>
              <a:t>тела характеризуются такими</a:t>
            </a:r>
          </a:p>
          <a:p>
            <a:pPr algn="ctr"/>
            <a:r>
              <a:rPr lang="ru-RU" sz="2800" b="1" dirty="0">
                <a:solidFill>
                  <a:srgbClr val="C00000"/>
                </a:solidFill>
              </a:rPr>
              <a:t> параметрами, как твердость,</a:t>
            </a:r>
          </a:p>
          <a:p>
            <a:pPr algn="ctr"/>
            <a:r>
              <a:rPr lang="ru-RU" sz="2800" b="1" dirty="0">
                <a:solidFill>
                  <a:srgbClr val="C00000"/>
                </a:solidFill>
              </a:rPr>
              <a:t> хрупкость, эластичность и др.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714480" y="0"/>
            <a:ext cx="609897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72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ysClr val="windowText" lastClr="00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ТВЕРДЫЕ ТЕЛА</a:t>
            </a:r>
            <a:endParaRPr lang="ru-RU" sz="72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ysClr val="windowText" lastClr="00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70659" name="Picture 3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712" t="5352" r="72285" b="20289"/>
          <a:stretch>
            <a:fillRect/>
          </a:stretch>
        </p:blipFill>
        <p:spPr bwMode="auto">
          <a:xfrm>
            <a:off x="285720" y="3571876"/>
            <a:ext cx="3357586" cy="3071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89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89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89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706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1800"/>
                            </p:stCondLst>
                            <p:childTnLst>
                              <p:par>
                                <p:cTn id="22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4" dur="80"/>
                                        <p:tgtEl>
                                          <p:spTgt spid="389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5" dur="80"/>
                                        <p:tgtEl>
                                          <p:spTgt spid="389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80"/>
                                        <p:tgtEl>
                                          <p:spTgt spid="389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15" grpId="0" build="p"/>
      <p:bldP spid="38919" grpId="0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500042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ln>
                  <a:solidFill>
                    <a:srgbClr val="FFFF00"/>
                  </a:solidFill>
                </a:ln>
              </a:rPr>
              <a:t>Современная физика выделяет еще одно, независимое состояние вещества – </a:t>
            </a:r>
            <a:r>
              <a:rPr lang="ru-RU" sz="3600" b="1" dirty="0" smtClean="0">
                <a:ln>
                  <a:solidFill>
                    <a:srgbClr val="FFFF00"/>
                  </a:solidFill>
                </a:ln>
                <a:solidFill>
                  <a:srgbClr val="FF0000"/>
                </a:solidFill>
              </a:rPr>
              <a:t>плазма</a:t>
            </a:r>
            <a:r>
              <a:rPr lang="ru-RU" sz="3600" b="1" dirty="0" smtClean="0">
                <a:ln>
                  <a:solidFill>
                    <a:srgbClr val="FFFF00"/>
                  </a:solidFill>
                </a:ln>
              </a:rPr>
              <a:t>.</a:t>
            </a:r>
            <a:endParaRPr lang="ru-RU" sz="3600" b="1" dirty="0">
              <a:ln>
                <a:solidFill>
                  <a:srgbClr val="FFFF00"/>
                </a:solidFill>
              </a:ln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0" y="2000240"/>
            <a:ext cx="4572000" cy="224676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800" b="1" dirty="0" smtClean="0"/>
              <a:t>Плазма — это ионизированный газ с одинаковой плотностью как положительных так и отрицательных зарядов.</a:t>
            </a:r>
            <a:endParaRPr lang="ru-RU" sz="2800" b="1" dirty="0"/>
          </a:p>
        </p:txBody>
      </p:sp>
      <p:pic>
        <p:nvPicPr>
          <p:cNvPr id="737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14942" y="2000240"/>
            <a:ext cx="3524250" cy="34671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800"/>
                            </p:stCondLst>
                            <p:childTnLst>
                              <p:par>
                                <p:cTn id="11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737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2"/>
          <p:cNvPicPr>
            <a:picLocks noChangeAspect="1" noChangeArrowheads="1"/>
          </p:cNvPicPr>
          <p:nvPr/>
        </p:nvPicPr>
        <p:blipFill>
          <a:blip r:embed="rId2" cstate="print"/>
          <a:srcRect l="81750" b="36364"/>
          <a:stretch>
            <a:fillRect/>
          </a:stretch>
        </p:blipFill>
        <p:spPr bwMode="auto">
          <a:xfrm>
            <a:off x="0" y="928670"/>
            <a:ext cx="3286148" cy="2786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3071802" y="0"/>
            <a:ext cx="6072198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ln>
                  <a:solidFill>
                    <a:srgbClr val="FFFF00"/>
                  </a:solidFill>
                </a:ln>
              </a:rPr>
              <a:t>Плазма  отличается от трех менее </a:t>
            </a:r>
            <a:r>
              <a:rPr lang="ru-RU" sz="3600" b="1" dirty="0" err="1" smtClean="0">
                <a:ln>
                  <a:solidFill>
                    <a:srgbClr val="FFFF00"/>
                  </a:solidFill>
                </a:ln>
              </a:rPr>
              <a:t>энергетичных</a:t>
            </a:r>
            <a:r>
              <a:rPr lang="ru-RU" sz="3600" b="1" dirty="0" smtClean="0">
                <a:ln>
                  <a:solidFill>
                    <a:srgbClr val="FFFF00"/>
                  </a:solidFill>
                </a:ln>
              </a:rPr>
              <a:t> агрегатных состояний материи, хотя и похожа на газовую фазу тем, что не имеет определенной формы или объема. </a:t>
            </a:r>
            <a:endParaRPr lang="ru-RU" sz="3600" b="1" dirty="0">
              <a:ln>
                <a:solidFill>
                  <a:srgbClr val="FFFF00"/>
                </a:solidFill>
              </a:ln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4071942"/>
            <a:ext cx="91440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ln>
                  <a:solidFill>
                    <a:srgbClr val="FFFF00"/>
                  </a:solidFill>
                </a:ln>
                <a:solidFill>
                  <a:srgbClr val="FF0000"/>
                </a:solidFill>
              </a:rPr>
              <a:t>Для того, что бы из газообразного состояния перейти к плазме, газ необходимо ионизировать. От числа атомов зависит напрямую и степень ионизации. </a:t>
            </a:r>
          </a:p>
          <a:p>
            <a:pPr algn="ctr"/>
            <a:r>
              <a:rPr lang="ru-RU" sz="3200" b="1" dirty="0" smtClean="0">
                <a:ln>
                  <a:solidFill>
                    <a:srgbClr val="FFFF00"/>
                  </a:solidFill>
                </a:ln>
                <a:solidFill>
                  <a:srgbClr val="FF0000"/>
                </a:solidFill>
              </a:rPr>
              <a:t>Еще одним условием является температура.</a:t>
            </a:r>
            <a:endParaRPr lang="ru-RU" sz="3200" b="1" dirty="0">
              <a:ln>
                <a:solidFill>
                  <a:srgbClr val="FFFF00"/>
                </a:solidFill>
              </a:ln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747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8000"/>
                            </p:stCondLst>
                            <p:childTnLst>
                              <p:par>
                                <p:cTn id="14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6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7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7"/>
          <p:cNvSpPr>
            <a:spLocks noChangeArrowheads="1"/>
          </p:cNvSpPr>
          <p:nvPr/>
        </p:nvSpPr>
        <p:spPr bwMode="auto">
          <a:xfrm>
            <a:off x="428596" y="428604"/>
            <a:ext cx="914400" cy="914400"/>
          </a:xfrm>
          <a:prstGeom prst="ellipse">
            <a:avLst/>
          </a:prstGeom>
          <a:solidFill>
            <a:srgbClr val="3399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3" name="Oval 7"/>
          <p:cNvSpPr>
            <a:spLocks noChangeArrowheads="1"/>
          </p:cNvSpPr>
          <p:nvPr/>
        </p:nvSpPr>
        <p:spPr bwMode="auto">
          <a:xfrm>
            <a:off x="2214546" y="1714488"/>
            <a:ext cx="914400" cy="914400"/>
          </a:xfrm>
          <a:prstGeom prst="ellipse">
            <a:avLst/>
          </a:prstGeom>
          <a:solidFill>
            <a:srgbClr val="3399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4" name="Oval 7"/>
          <p:cNvSpPr>
            <a:spLocks noChangeArrowheads="1"/>
          </p:cNvSpPr>
          <p:nvPr/>
        </p:nvSpPr>
        <p:spPr bwMode="auto">
          <a:xfrm>
            <a:off x="2786050" y="3429000"/>
            <a:ext cx="914400" cy="914400"/>
          </a:xfrm>
          <a:prstGeom prst="ellipse">
            <a:avLst/>
          </a:prstGeom>
          <a:solidFill>
            <a:srgbClr val="3399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5" name="Oval 7"/>
          <p:cNvSpPr>
            <a:spLocks noChangeArrowheads="1"/>
          </p:cNvSpPr>
          <p:nvPr/>
        </p:nvSpPr>
        <p:spPr bwMode="auto">
          <a:xfrm>
            <a:off x="1571604" y="4643446"/>
            <a:ext cx="914400" cy="914400"/>
          </a:xfrm>
          <a:prstGeom prst="ellipse">
            <a:avLst/>
          </a:prstGeom>
          <a:solidFill>
            <a:srgbClr val="3399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6" name="Oval 7"/>
          <p:cNvSpPr>
            <a:spLocks noChangeArrowheads="1"/>
          </p:cNvSpPr>
          <p:nvPr/>
        </p:nvSpPr>
        <p:spPr bwMode="auto">
          <a:xfrm>
            <a:off x="357158" y="5572140"/>
            <a:ext cx="914400" cy="914400"/>
          </a:xfrm>
          <a:prstGeom prst="ellipse">
            <a:avLst/>
          </a:prstGeom>
          <a:solidFill>
            <a:srgbClr val="3399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7" name="Oval 7"/>
          <p:cNvSpPr>
            <a:spLocks noChangeArrowheads="1"/>
          </p:cNvSpPr>
          <p:nvPr/>
        </p:nvSpPr>
        <p:spPr bwMode="auto">
          <a:xfrm>
            <a:off x="6143636" y="3286124"/>
            <a:ext cx="914400" cy="914400"/>
          </a:xfrm>
          <a:prstGeom prst="ellipse">
            <a:avLst/>
          </a:prstGeom>
          <a:solidFill>
            <a:srgbClr val="3399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9" name="Oval 7"/>
          <p:cNvSpPr>
            <a:spLocks noChangeArrowheads="1"/>
          </p:cNvSpPr>
          <p:nvPr/>
        </p:nvSpPr>
        <p:spPr bwMode="auto">
          <a:xfrm>
            <a:off x="6715140" y="4572008"/>
            <a:ext cx="914400" cy="914400"/>
          </a:xfrm>
          <a:prstGeom prst="ellipse">
            <a:avLst/>
          </a:prstGeom>
          <a:solidFill>
            <a:srgbClr val="3399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0" name="Oval 7"/>
          <p:cNvSpPr>
            <a:spLocks noChangeArrowheads="1"/>
          </p:cNvSpPr>
          <p:nvPr/>
        </p:nvSpPr>
        <p:spPr bwMode="auto">
          <a:xfrm>
            <a:off x="6858016" y="1428736"/>
            <a:ext cx="914400" cy="914400"/>
          </a:xfrm>
          <a:prstGeom prst="ellipse">
            <a:avLst/>
          </a:prstGeom>
          <a:solidFill>
            <a:srgbClr val="3399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1" name="Oval 7"/>
          <p:cNvSpPr>
            <a:spLocks noChangeArrowheads="1"/>
          </p:cNvSpPr>
          <p:nvPr/>
        </p:nvSpPr>
        <p:spPr bwMode="auto">
          <a:xfrm>
            <a:off x="8072462" y="5643578"/>
            <a:ext cx="914400" cy="914400"/>
          </a:xfrm>
          <a:prstGeom prst="ellipse">
            <a:avLst/>
          </a:prstGeom>
          <a:solidFill>
            <a:srgbClr val="3399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2" name="Oval 7"/>
          <p:cNvSpPr>
            <a:spLocks noChangeArrowheads="1"/>
          </p:cNvSpPr>
          <p:nvPr/>
        </p:nvSpPr>
        <p:spPr bwMode="auto">
          <a:xfrm>
            <a:off x="8229600" y="285728"/>
            <a:ext cx="914400" cy="914400"/>
          </a:xfrm>
          <a:prstGeom prst="ellipse">
            <a:avLst/>
          </a:prstGeom>
          <a:solidFill>
            <a:srgbClr val="3399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3" name="Rectangle 2"/>
          <p:cNvSpPr txBox="1">
            <a:spLocks noChangeArrowheads="1"/>
          </p:cNvSpPr>
          <p:nvPr/>
        </p:nvSpPr>
        <p:spPr>
          <a:xfrm>
            <a:off x="34925" y="44450"/>
            <a:ext cx="9074150" cy="1727200"/>
          </a:xfrm>
          <a:prstGeom prst="rect">
            <a:avLst/>
          </a:prstGeom>
          <a:noFill/>
        </p:spPr>
        <p:txBody>
          <a:bodyPr>
            <a:normAutofit fontScale="900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600" b="1" i="0" u="none" strike="noStrike" kern="1200" cap="none" spc="0" normalizeH="0" baseline="0" noProof="0" dirty="0" smtClean="0">
                <a:ln>
                  <a:solidFill>
                    <a:srgbClr val="FFFF00"/>
                  </a:solidFill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Движение молекулы в плазме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61770" y="5657671"/>
            <a:ext cx="784541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600" b="1" dirty="0" smtClean="0">
                <a:ln>
                  <a:solidFill>
                    <a:srgbClr val="FFFF00"/>
                  </a:solidFill>
                </a:ln>
                <a:solidFill>
                  <a:srgbClr val="FF0000"/>
                </a:solidFill>
                <a:latin typeface="Comic Sans MS" pitchFamily="66" charset="0"/>
              </a:rPr>
              <a:t>Движение в плазме напоминает </a:t>
            </a:r>
          </a:p>
          <a:p>
            <a:pPr algn="ctr"/>
            <a:r>
              <a:rPr lang="ru-RU" sz="3600" b="1" dirty="0" smtClean="0">
                <a:ln>
                  <a:solidFill>
                    <a:srgbClr val="FFFF00"/>
                  </a:solidFill>
                </a:ln>
                <a:solidFill>
                  <a:srgbClr val="FF0000"/>
                </a:solidFill>
                <a:latin typeface="Comic Sans MS" pitchFamily="66" charset="0"/>
              </a:rPr>
              <a:t>молекулу жизни</a:t>
            </a:r>
            <a:endParaRPr lang="ru-RU" sz="3600" b="1" dirty="0">
              <a:ln>
                <a:solidFill>
                  <a:srgbClr val="FFFF00"/>
                </a:solidFill>
              </a:ln>
              <a:solidFill>
                <a:srgbClr val="FF0000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0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5.18519E-6 C 0.01911 -0.0051 0.03768 -0.01181 0.05713 -0.01436 C 0.08317 -0.02455 0.11928 -0.01552 0.14654 -0.01436 C 0.15192 -0.0139 0.15747 -0.01297 0.16303 -0.01274 C 0.17553 -0.01205 0.18768 -0.01205 0.19984 -0.01112 C 0.20695 -0.01066 0.22275 0.00069 0.23091 0.00462 C 0.23855 0.01295 0.24688 0.02083 0.25609 0.02522 C 0.26633 0.0361 0.27848 0.04444 0.29046 0.05231 C 0.30435 0.06157 0.31789 0.06666 0.32987 0.08078 C 0.33855 0.0912 0.34602 0.10393 0.35348 0.11573 C 0.3573 0.12129 0.358 0.12962 0.36182 0.13495 C 0.36841 0.14351 0.37362 0.15254 0.3797 0.1618 C 0.38491 0.1699 0.38855 0.17939 0.39393 0.18726 C 0.39758 0.20508 0.3922 0.18356 0.39879 0.19675 C 0.40018 0.19999 0.39984 0.20439 0.40105 0.20786 C 0.40487 0.21758 0.40869 0.22592 0.4132 0.23495 C 0.41425 0.24444 0.4165 0.25254 0.41911 0.2618 C 0.42102 0.26897 0.42084 0.27684 0.42258 0.28402 C 0.42501 0.30485 0.42536 0.31897 0.42622 0.34282 C 0.42536 0.37383 0.42466 0.40416 0.42136 0.43495 C 0.42206 0.46041 0.42744 0.48703 0.42136 0.5111 C 0.42032 0.5155 0.41702 0.51828 0.41529 0.52221 C 0.41216 0.52985 0.40991 0.54212 0.40609 0.54907 C 0.40001 0.55971 0.37345 0.58333 0.36546 0.5905 C 0.35557 0.59907 0.3514 0.61064 0.33925 0.61411 C 0.33421 0.61735 0.32987 0.6199 0.32501 0.62383 C 0.32067 0.6317 0.31529 0.63564 0.30834 0.63795 C 0.30418 0.64397 0.29862 0.64652 0.29411 0.65231 C 0.28751 0.66087 0.29376 0.65717 0.28699 0.66018 C 0.28386 0.66342 0.28039 0.66643 0.27727 0.66967 C 0.27553 0.67152 0.27449 0.67453 0.27258 0.67615 C 0.27032 0.678 0.26529 0.67939 0.26529 0.67939 C 0.26407 0.68564 0.26077 0.68564 0.25695 0.6905 C 0.25122 0.70578 0.25591 0.70231 0.24515 0.70462 C 0.23768 0.71203 0.23074 0.71897 0.22154 0.72221 C 0.20279 0.73772 0.17918 0.73934 0.15834 0.74745 C 0.15192 0.75393 0.1448 0.75809 0.13699 0.76018 C 0.1323 0.76157 0.12275 0.76342 0.12275 0.76342 C 0.10591 0.77684 0.09098 0.7743 0.07154 0.77615 C 0.06043 0.77985 0.06511 0.77846 0.05713 0.78078 C 0.04602 0.78032 0.03491 0.78032 0.02379 0.77939 C 0.01841 0.77893 0.0172 0.77129 0.01442 0.76666 C 0.01076 0.76087 0.00642 0.75578 0.00365 0.74907 C -0.00069 0.73865 -0.00347 0.72545 -0.00833 0.71573 C -0.01111 0.70416 -0.0151 0.69397 -0.01788 0.6824 C -0.02031 0.67221 -0.02031 0.66133 -0.02135 0.65069 C -0.02066 0.62245 -0.02014 0.59305 -0.01545 0.56504 C -0.01181 0.54374 0.00104 0.52615 0.00712 0.50624 C 0.01459 0.4817 0.01893 0.453 0.02154 0.42684 C 0.02223 0.40439 0.02154 0.37962 0.02501 0.35717 C 0.02588 0.33842 0.02778 0.32245 0.03109 0.30462 C 0.03247 0.28032 0.03508 0.25578 0.0382 0.2317 C 0.03925 0.20115 0.04532 0.15532 0.03699 0.12383 C 0.03664 0.11851 0.03664 0.11319 0.03577 0.10786 C 0.03543 0.10555 0.03404 0.1037 0.03334 0.10161 C 0.02796 0.08518 0.02293 0.06735 0.01546 0.05231 C 0.01406 0.04675 0.01319 0.04282 0.01076 0.03795 C 0.01302 0.02939 0.00903 0.02383 0.00712 0.01573 C 0.00677 0.01411 0.0066 0.01249 0.00608 0.0111 C 0.00538 0.00925 0.0026 0.00763 0.00365 0.00624 C 0.00469 0.00462 0.00677 0.0074 0.00833 0.00786 C 0.03178 0.00485 0.04914 0.00022 0.07154 -0.00649 C 0.08438 -0.00487 0.09671 -0.00348 0.10956 -5.18519E-6 C 0.1415 0.00879 0.17102 0.02615 0.20348 0.0317 C 0.21511 0.03795 0.22866 0.04096 0.23925 0.04907 C 0.26511 0.06874 0.22935 0.04559 0.25695 0.06504 C 0.26789 0.07268 0.2797 0.07777 0.29046 0.08564 C 0.30504 0.09652 0.28647 0.08842 0.30609 0.09513 C 0.31494 0.10115 0.3231 0.10833 0.33213 0.11411 C 0.34307 0.1287 0.35938 0.14027 0.37275 0.15069 C 0.37831 0.15508 0.38438 0.16226 0.39046 0.16504 C 0.39185 0.16712 0.39324 0.16967 0.39515 0.17129 C 0.39619 0.17221 0.39793 0.17175 0.39879 0.17291 C 0.40331 0.17823 0.40713 0.18495 0.41199 0.1905 C 0.41442 0.20069 0.41147 0.1912 0.42015 0.20624 C 0.42935 0.22198 0.43838 0.23726 0.44654 0.25393 C 0.45175 0.26504 0.45383 0.2736 0.45834 0.28564 C 0.46199 0.29652 0.46789 0.30647 0.47154 0.31735 C 0.47501 0.32823 0.4757 0.34004 0.47987 0.35069 C 0.48317 0.36897 0.47779 0.34189 0.48438 0.36666 C 0.48543 0.37036 0.48629 0.38263 0.48699 0.38564 C 0.48907 0.39883 0.49324 0.41064 0.49515 0.42383 C 0.49445 0.49374 0.50747 0.51596 0.48438 0.55717 C 0.48178 0.57152 0.47084 0.59282 0.46303 0.603 C 0.46112 0.61087 0.45695 0.61573 0.45366 0.62221 C 0.45261 0.62407 0.45244 0.62684 0.45122 0.62846 C 0.44567 0.63564 0.43751 0.64004 0.43213 0.64745 C 0.42241 0.66018 0.4323 0.65092 0.42258 0.66504 C 0.42119 0.66712 0.41928 0.66782 0.41789 0.66967 C 0.39932 0.69258 0.41095 0.6817 0.40105 0.6905 C 0.39428 0.70254 0.39914 0.69513 0.38456 0.70948 C 0.36112 0.73194 0.38508 0.71805 0.36442 0.72846 C 0.36234 0.73055 0.3606 0.73333 0.35834 0.73495 C 0.35539 0.73703 0.3514 0.73703 0.34862 0.73958 C 0.34654 0.74143 0.34602 0.74513 0.34411 0.74745 C 0.34185 0.75022 0.33421 0.753 0.33213 0.75393 C 0.31876 0.76851 0.30557 0.7787 0.2882 0.78078 C 0.28022 0.78286 0.27327 0.78703 0.26529 0.78888 C 0.24793 0.79282 0.23091 0.79606 0.21303 0.79837 C 0.18317 0.79745 0.15366 0.79652 0.12379 0.79351 C 0.11216 0.78819 0.09914 0.78633 0.08699 0.7824 C 0.07605 0.77893 0.06546 0.77569 0.05487 0.77129 C 0.05053 0.76944 0.04619 0.76944 0.04168 0.76828 C 0.02692 0.76411 0.01076 0.75902 -0.00347 0.75231 C -0.0092 0.74467 -0.01667 0.74258 -0.02379 0.73795 C -0.02847 0.71319 -0.03194 0.68865 -0.03455 0.66342 C -0.03281 0.60462 -0.03264 0.54559 -0.02726 0.48726 C -0.02569 0.47036 -0.02778 0.45254 -0.02379 0.43633 C -0.02361 0.43541 -0.01129 0.43217 -0.00955 0.4317 C -0.00747 0.43217 -0.00521 0.43495 -0.00347 0.43333 C -0.00139 0.43147 -0.00174 0.42708 -0.00122 0.42383 C 0.00521 0.38842 -0.00017 0.40323 0.00608 0.38726 C 0.00851 0.36527 0.01319 0.3442 0.01546 0.32221 C 0.0172 0.27059 0.01529 0.21689 0.02501 0.16666 C 0.02553 0.15138 0.02709 0.13587 0.02744 0.12059 C 0.02831 0.07985 0.01737 0.03495 0.03109 -0.00163 " pathEditMode="relative" ptsTypes="fffffffffffffffffffffffffffffffffffffffffffffffffffffffffffffffffffffffffffffffffffffffffffffffffffffffffffffffffffA">
                                      <p:cBhvr>
                                        <p:cTn id="11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2" presetID="0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2.96296E-6 C -0.02083 -0.00139 -0.04097 -0.00486 -0.06181 -0.00625 C -0.08247 -0.01736 -0.10573 -0.01018 -0.12726 -0.00949 C -0.15903 -0.00602 -0.1908 -0.00903 -0.22257 -0.00463 C -0.22951 -0.00162 -0.23611 0.00185 -0.24288 0.00486 C -0.24444 0.00648 -0.24583 0.0081 -0.24757 0.00949 C -0.25069 0.01181 -0.25712 0.01597 -0.25712 0.01597 C -0.26129 0.02315 -0.26754 0.02778 -0.27135 0.03495 C -0.27552 0.04282 -0.27882 0.05116 -0.28333 0.0588 C -0.28368 0.06042 -0.28368 0.0625 -0.28455 0.06366 C -0.28542 0.06482 -0.28698 0.06435 -0.28802 0.06505 C -0.29479 0.07014 -0.30208 0.07801 -0.30833 0.08426 C -0.31667 0.09259 -0.32066 0.10648 -0.32622 0.11759 C -0.33299 0.13102 -0.32847 0.12037 -0.33455 0.13032 C -0.3375 0.13495 -0.33837 0.14074 -0.34045 0.14607 C -0.34271 0.15185 -0.35069 0.16157 -0.35469 0.16505 C -0.35799 0.17847 -0.35243 0.1588 -0.36059 0.17616 C -0.36146 0.17801 -0.36094 0.18079 -0.36181 0.18264 C -0.36372 0.18727 -0.36892 0.19537 -0.36892 0.19537 C -0.37188 0.20671 -0.36736 0.19352 -0.375 0.20162 C -0.3776 0.2044 -0.37674 0.20995 -0.37726 0.21435 C -0.37865 0.24097 -0.37813 0.27107 -0.38455 0.29699 C -0.38576 0.31412 -0.38802 0.32963 -0.39167 0.34607 C -0.39097 0.38079 -0.39132 0.41134 -0.38559 0.44444 C -0.38403 0.47107 -0.38333 0.50069 -0.37847 0.52708 C -0.37778 0.53819 -0.3776 0.54977 -0.375 0.56042 C -0.37361 0.58495 -0.37361 0.61227 -0.36892 0.63657 C -0.36788 0.65255 -0.36875 0.66921 -0.36424 0.68426 C -0.36389 0.6875 -0.36406 0.69097 -0.36302 0.69375 C -0.36233 0.69537 -0.36024 0.69537 -0.35955 0.69699 C -0.35868 0.69884 -0.35903 0.70139 -0.35833 0.70324 C -0.35747 0.70556 -0.35573 0.70718 -0.35469 0.70949 C -0.35295 0.71366 -0.35156 0.71806 -0.35 0.72222 C -0.34879 0.72569 -0.34514 0.73171 -0.34514 0.73171 C -0.34167 0.75 -0.34688 0.72847 -0.34045 0.74144 C -0.33958 0.74329 -0.3401 0.74583 -0.33924 0.74769 C -0.33802 0.74977 -0.33594 0.75069 -0.33455 0.75255 C -0.33194 0.75602 -0.33108 0.76157 -0.32847 0.76505 C -0.32639 0.76782 -0.32379 0.76944 -0.32135 0.77153 C -0.32014 0.77269 -0.31892 0.77338 -0.31788 0.77477 C -0.30799 0.7875 -0.31389 0.78125 -0.30347 0.79051 C -0.30226 0.79167 -0.3 0.79375 -0.3 0.79375 C -0.29323 0.80648 -0.27969 0.80833 -0.26892 0.81111 C -0.26042 0.8169 -0.25278 0.81898 -0.24392 0.82384 C -0.23733 0.82732 -0.22934 0.83472 -0.22257 0.83657 C -0.21788 0.83773 -0.21302 0.83773 -0.20833 0.83819 C -0.19132 0.84931 -0.17344 0.85509 -0.15469 0.85718 C -0.12951 0.86597 -0.10278 0.85833 -0.07726 0.85394 C -0.06736 0.84537 -0.05608 0.84329 -0.04514 0.83819 C -0.03924 0.83264 -0.02951 0.82778 -0.02257 0.82546 C -0.01597 0.81852 -0.00903 0.81181 -0.00347 0.80324 C 0.00069 0.79676 0.0026 0.78819 0.00608 0.78102 C 0.00764 0.77153 0.00833 0.76157 0.01076 0.75255 C 0.01337 0.72199 0.01979 0.69236 0.02378 0.66204 C 0.02604 0.58148 0.02535 0.50139 0.02274 0.4206 C 0.0224 0.38357 0.02153 0.34653 0.02153 0.30949 C 0.02153 0.2956 0.02378 0.28079 0.02031 0.26667 C 0.0158 0.20278 0.01979 0.11806 0.0191 0.06366 C 0.01892 0.04329 0.02465 0.00857 0.00486 0.00162 C -0.00417 -0.00532 -0.01337 -0.00764 -0.02379 -0.00949 C -0.06024 -0.00856 -0.09618 -0.00903 -0.13212 -0.00301 C -0.13333 -0.00255 -0.13438 -0.00185 -0.13559 -0.00162 C -0.13837 -0.00093 -0.14115 -0.00093 -0.14392 2.96296E-6 C -0.15504 0.00347 -0.1651 0.01065 -0.17622 0.01273 C -0.18004 0.0162 -0.18351 0.01875 -0.18802 0.0206 C -0.19462 0.02639 -0.20174 0.03241 -0.20955 0.03495 C -0.21458 0.0419 -0.22153 0.04699 -0.22847 0.04931 C -0.23611 0.05787 -0.2434 0.06644 -0.25122 0.07477 C -0.25365 0.07732 -0.25642 0.0794 -0.25833 0.08264 C -0.26267 0.09051 -0.26024 0.0875 -0.26545 0.09213 C -0.2717 0.10486 -0.26302 0.08912 -0.27257 0.1 C -0.27413 0.10185 -0.27465 0.10463 -0.27622 0.10648 C -0.27795 0.10857 -0.28038 0.10926 -0.28212 0.11111 C -0.28472 0.11389 -0.28681 0.11736 -0.28924 0.1206 C -0.29931 0.13403 -0.30365 0.15232 -0.31059 0.16829 C -0.31441 0.17685 -0.31823 0.18704 -0.32257 0.19537 C -0.32569 0.20139 -0.33212 0.21273 -0.33212 0.21273 C -0.33368 0.22107 -0.3375 0.22732 -0.34045 0.23495 C -0.34358 0.25185 -0.34879 0.26875 -0.35469 0.28426 C -0.3592 0.31944 -0.35434 0.35625 -0.3559 0.39213 C -0.35521 0.43472 -0.35868 0.45694 -0.35226 0.49051 C -0.35191 0.49676 -0.35243 0.50324 -0.35122 0.50949 C -0.35035 0.51412 -0.34792 0.51806 -0.34635 0.52222 C -0.34149 0.53472 -0.33976 0.54745 -0.33333 0.5588 C -0.33125 0.5669 -0.33108 0.56968 -0.32622 0.57616 C -0.32309 0.58866 -0.31875 0.59954 -0.31424 0.61111 C -0.3125 0.62662 -0.31458 0.61921 -0.30712 0.63333 C -0.30347 0.64028 -0.29757 0.65556 -0.29757 0.65556 C -0.29601 0.66412 -0.29618 0.67847 -0.29288 0.68588 C -0.28993 0.69259 -0.27951 0.71713 -0.27622 0.72222 C -0.27448 0.72477 -0.27188 0.72616 -0.27014 0.7287 C -0.26285 0.73935 -0.2566 0.75208 -0.24879 0.76204 C -0.24601 0.76574 -0.24219 0.76782 -0.23924 0.77153 C -0.22969 0.78333 -0.22535 0.78866 -0.21302 0.79699 C -0.21163 0.79792 -0.21076 0.80023 -0.20955 0.80162 C -0.20486 0.80694 -0.19879 0.81065 -0.19288 0.81273 C -0.18194 0.82245 -0.1684 0.82384 -0.1559 0.8287 C -0.15104 0.83056 -0.14635 0.83287 -0.14167 0.83495 C -0.14045 0.83542 -0.13802 0.83657 -0.13802 0.83657 C -0.12865 0.83588 -0.11649 0.83727 -0.10712 0.83171 C -0.10538 0.83056 -0.10399 0.82847 -0.10226 0.82708 C -0.10035 0.82569 -0.09826 0.825 -0.09635 0.82384 C -0.09254 0.81412 -0.09531 0.81898 -0.08681 0.81111 C -0.08403 0.80857 -0.07847 0.80324 -0.07847 0.80324 C -0.07379 0.79468 -0.0684 0.78866 -0.06181 0.78264 C -0.06024 0.77662 -0.05469 0.76991 -0.05122 0.76505 C -0.04705 0.75162 -0.04444 0.7419 -0.04167 0.72708 C -0.04115 0.72407 -0.03906 0.72199 -0.03802 0.71921 C -0.03698 0.7162 -0.03646 0.71273 -0.03559 0.70949 C -0.03403 0.70347 -0.0349 0.69653 -0.03333 0.69051 C -0.03177 0.68495 -0.02865 0.68032 -0.02726 0.67477 C -0.02656 0.67153 -0.02569 0.66829 -0.025 0.66505 C -0.02274 0.64421 -0.02153 0.62384 -0.01892 0.60324 C -0.01597 0.49282 -0.01927 0.62338 -0.01667 0.37616 C -0.01615 0.33009 -0.0191 0.34329 -0.01424 0.32384 C -0.01181 0.25301 -0.01076 0.18171 -0.0059 0.11111 C -0.00712 0.0706 -0.00833 0.03125 -0.00833 -0.00949 " pathEditMode="relative" ptsTypes="ffffffffffffffffffffffffffffffffffffffffffffffffffffffffffffffffffffffffffffffffffffffffffffffffffffffffffffffffffffA">
                                      <p:cBhvr>
                                        <p:cTn id="13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4" presetID="0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2.96296E-6 C 0.00833 -0.00394 0.01649 -0.00949 0.025 -0.01273 C 0.03177 -0.01528 0.03854 -0.01597 0.04514 -0.01898 C 0.06389 -0.01829 0.09948 -0.02083 0.12014 -0.00949 C 0.13333 -0.00232 0.14583 0.00648 0.15937 0.01273 C 0.16354 0.01991 0.16719 0.02778 0.17135 0.03495 C 0.17361 0.04421 0.17083 0.03588 0.17726 0.04444 C 0.18246 0.05139 0.18663 0.06042 0.19392 0.06343 C 0.20087 0.06968 0.20191 0.07292 0.20712 0.08102 C 0.20851 0.08333 0.21059 0.08472 0.2118 0.08727 C 0.21371 0.0912 0.21458 0.09606 0.21667 0.1 C 0.21788 0.10208 0.21892 0.1044 0.22014 0.10648 C 0.22205 0.11597 0.225 0.12523 0.22604 0.13495 C 0.22691 0.14352 0.22847 0.16042 0.22847 0.16042 C 0.22934 0.23102 0.23264 0.30093 0.2368 0.37153 C 0.23785 0.38866 0.24132 0.40532 0.24271 0.42222 C 0.24358 0.43333 0.24514 0.45556 0.24514 0.45556 C 0.24271 0.49167 0.2434 0.50139 0.2368 0.53009 C 0.23542 0.54352 0.23229 0.55417 0.22847 0.56667 C 0.22604 0.57477 0.22465 0.58449 0.22135 0.59213 C 0.21632 0.60347 0.20972 0.61088 0.20226 0.61898 C 0.20104 0.62037 0.20035 0.62292 0.19878 0.62384 C 0.19653 0.62523 0.1941 0.625 0.19167 0.62546 C 0.16215 0.65162 0.12378 0.625 0.09167 0.6206 C 0.08142 0.61597 0.07135 0.61296 0.06059 0.61111 C 0.05816 0.60995 0.0559 0.6088 0.05347 0.60787 C 0.05226 0.60741 0.05 0.60648 0.05 0.60648 C 0.03767 0.59444 0.0224 0.58472 0.01545 0.56505 C 0.00764 0.54306 0.00677 0.5162 0.00469 0.49213 C 0.0026 0.3706 -0.00851 0.24028 0.00469 0.11898 C 0.00503 0.10231 -0.00191 0.0419 0.01667 0.02546 C 0.02153 0.01157 0.03003 0.00486 0.03924 -0.00324 C 0.05694 -0.01852 0.07274 -0.03032 0.09392 -0.03333 C 0.13073 -0.02755 0.1618 -0.00417 0.19635 0.01111 C 0.20677 0.0206 0.21441 0.03426 0.225 0.04282 C 0.2368 0.0706 0.21892 0.03102 0.23437 0.05718 C 0.23576 0.05949 0.23576 0.0625 0.2368 0.06505 C 0.23993 0.07245 0.24392 0.08009 0.24757 0.08727 C 0.24896 0.09861 0.24826 0.0963 0.25226 0.10787 C 0.25417 0.11319 0.25833 0.12384 0.25833 0.12384 C 0.25955 0.13079 0.26059 0.13634 0.26302 0.14282 C 0.26545 0.16181 0.27153 0.17986 0.27604 0.19838 C 0.27708 0.20231 0.27778 0.2088 0.27847 0.21273 C 0.27917 0.2169 0.2809 0.22546 0.2809 0.22546 C 0.28246 0.30046 0.29149 0.38056 0.27726 0.45393 C 0.275 0.47708 0.27396 0.49676 0.26667 0.51759 C 0.26441 0.53542 0.26111 0.54792 0.25226 0.56204 C 0.25087 0.56875 0.24913 0.57454 0.24392 0.57778 C 0.24167 0.57917 0.2368 0.58102 0.2368 0.58102 C 0.22587 0.5919 0.21215 0.59954 0.19878 0.60324 C 0.18837 0.60278 0.17812 0.60255 0.16771 0.60162 C 0.16094 0.60093 0.15434 0.59676 0.14757 0.59537 C 0.14514 0.59375 0.14288 0.5919 0.14045 0.59051 C 0.13889 0.58958 0.13715 0.58981 0.13559 0.58889 C 0.12951 0.58542 0.12413 0.58056 0.11771 0.57778 C 0.11389 0.5669 0.1125 0.57292 0.1059 0.56667 C 0.09462 0.55602 0.11042 0.56759 0.09757 0.5588 C 0.08125 0.53287 0.08993 0.5456 0.07135 0.5206 C 0.06337 0.50972 0.05816 0.49653 0.05 0.48565 C 0.04184 0.47477 0.03646 0.44583 0.03212 0.43171 C 0.03073 0.41713 0.02951 0.40463 0.02604 0.39051 C 0.02326 0.36065 0.01875 0.33125 0.01545 0.30162 C 0.01406 0.27014 0.01319 0.24028 0.00937 0.20949 C 0.00764 0.16042 0.00799 0.1125 0.01059 0.06343 C 0.01128 0.05116 0.01024 0.02824 0.01545 0.01597 C 0.02187 0.00069 0.03837 -0.01898 0.04878 -0.02847 C 0.05451 -0.0338 0.06215 -0.03542 0.06771 -0.0412 C 0.07621 -0.05023 0.08351 -0.05741 0.09392 -0.06181 C 0.10104 -0.06806 0.10191 -0.06644 0.1118 -0.06505 C 0.12413 -0.0537 0.13698 -0.04329 0.15 -0.03333 C 0.14705 -0.01782 0.15382 -0.00903 0.15833 0.00648 C 0.1658 0.03218 0.1717 0.06088 0.18333 0.08426 C 0.18455 0.10231 0.18715 0.1206 0.19045 0.13819 C 0.1941 0.18565 0.19184 0.23356 0.19635 0.28102 C 0.19549 0.32384 0.19549 0.36667 0.19392 0.40949 C 0.1934 0.42338 0.19097 0.43704 0.19045 0.45093 C 0.18958 0.47407 0.19809 0.53009 0.17726 0.55093 C 0.17656 0.55255 0.17621 0.55463 0.175 0.55556 C 0.17344 0.55671 0.15851 0.56273 0.1559 0.56343 C 0.13993 0.56296 0.11389 0.56713 0.09514 0.5588 C 0.09392 0.55764 0.09271 0.55694 0.09167 0.55556 C 0.09062 0.55417 0.09028 0.55208 0.08924 0.55093 C 0.0868 0.54815 0.08351 0.54699 0.0809 0.54444 C 0.07569 0.5331 0.06545 0.52662 0.0559 0.52222 C 0.04305 0.50509 0.04427 0.49444 0.03924 0.47315 C 0.03646 0.46157 0.03264 0.44977 0.02969 0.43819 C 0.02569 0.40208 0.03264 0.4581 0.02378 0.41273 C 0.0224 0.40556 0.0224 0.39792 0.02135 0.39051 C 0.01493 0.34792 0.01059 0.30486 0.00469 0.26204 C 0.00503 0.23194 0.00538 0.20162 0.0059 0.17153 C 0.00625 0.15 0.00729 0.13056 0.00937 0.10949 C 0.01007 0.10208 0.00746 0.0919 0.0118 0.08727 C 0.01371 0.08518 0.0158 0.0831 0.01771 0.08102 C 0.01736 0.05347 0.01667 0.02593 0.01667 -0.00162 " pathEditMode="relative" ptsTypes="fffffffffffffffffffffffffffffffffffffffffffffffffffffffffffffffffffffffffffffffffffffffffffffA">
                                      <p:cBhvr>
                                        <p:cTn id="15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6" presetID="0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1146 -0.01528 -0.02743 -0.01482 -0.04288 -0.01597 C -0.10573 -0.01458 -0.0908 -0.01736 -0.12274 -0.01111 C -0.12674 -0.0044 -0.12951 0.00185 -0.13576 0.00463 C -0.14045 0.01435 -0.14514 0.02338 -0.15121 0.03171 C -0.1566 0.05231 -0.16337 0.07268 -0.175 0.08889 C -0.17656 0.09514 -0.17969 0.09491 -0.18333 0.1 C -0.1849 0.10579 -0.18733 0.11018 -0.18941 0.11574 C -0.19375 0.12754 -0.19792 0.13912 -0.20243 0.15069 C -0.20764 0.18171 -0.20903 0.21435 -0.21198 0.24606 C -0.21371 0.30231 -0.2151 0.3162 -0.21319 0.38403 C -0.21285 0.39699 -0.21233 0.44259 -0.20121 0.45208 C -0.19722 0.47315 -0.19826 0.49583 -0.19653 0.51713 C -0.19618 0.5375 -0.19705 0.55764 -0.19531 0.57778 C -0.19496 0.58148 -0.19045 0.58727 -0.19045 0.58727 C -0.18906 0.59745 -0.18594 0.6 -0.17986 0.60625 C -0.17326 0.62384 -0.18229 0.60301 -0.17274 0.61574 C -0.16615 0.6243 -0.18038 0.61829 -0.16545 0.62222 C -0.16198 0.62917 -0.15694 0.62986 -0.15121 0.63171 C -0.1151 0.63009 -0.11892 0.62963 -0.0941 0.62523 C -0.08663 0.62384 -0.07153 0.62222 -0.07153 0.62222 C -0.04913 0.61458 -0.02656 0.60856 -0.00365 0.60463 C 0.00191 0.59954 0.00486 0.59398 0.01059 0.59028 C 0.01406 0.58588 0.01667 0.58032 0.02014 0.57616 C 0.02344 0.57199 0.0309 0.56481 0.0309 0.56481 C 0.03281 0.55949 0.03455 0.55393 0.03681 0.54907 C 0.03924 0.54375 0.04392 0.53333 0.04392 0.53333 C 0.04861 0.51227 0.04497 0.52523 0.05833 0.49514 C 0.05903 0.49375 0.06076 0.49028 0.05955 0.49028 C 0.05816 0.49028 0.05799 0.49352 0.05712 0.49514 C 0.05833 0.48657 0.06146 0.48102 0.06302 0.47292 C 0.06597 0.45741 0.06198 0.46342 0.06667 0.4412 C 0.06927 0.4287 0.07153 0.41713 0.07379 0.40463 C 0.07483 0.38171 0.07813 0.3618 0.0809 0.33958 C 0.07865 0.29028 0.07934 0.24097 0.075 0.1919 C 0.07448 0.15694 0.07535 0.0794 0.06302 0.03958 C 0.06007 0.02986 0.0592 0.02014 0.05347 0.01273 C 0.0507 0.00463 0.04705 -0.00301 0.04167 -0.0081 C 0.03195 -0.02662 0.0033 -0.02338 -0.01076 -0.02546 C -0.02257 -0.02408 -0.03351 -0.0213 -0.04531 -0.01921 C -0.05486 -0.01134 -0.06389 -0.01088 -0.075 -0.00949 C -0.09983 0.00116 -0.11684 0.02893 -0.14045 0.04282 C -0.14653 0.05278 -0.15069 0.06111 -0.15833 0.06829 C -0.16024 0.07569 -0.16476 0.07454 -0.17031 0.07616 C -0.18524 0.08657 -0.17778 0.11597 -0.17865 0.13634 C -0.17969 0.21782 -0.17882 0.22639 -0.19045 0.29051 C -0.18889 0.31967 -0.18906 0.34884 -0.18698 0.37778 C -0.18785 0.42778 -0.18351 0.48194 -0.18698 0.53171 C -0.18611 0.55949 -0.18507 0.57986 -0.18108 0.60625 C -0.17969 0.61504 -0.18055 0.64167 -0.17153 0.64583 C -0.16146 0.66574 -0.15347 0.67199 -0.13941 0.68403 C -0.13767 0.68542 -0.13646 0.68819 -0.13455 0.68889 C -0.1276 0.69167 -0.12031 0.69167 -0.11319 0.69352 C -0.09774 0.69259 -0.08212 0.69282 -0.06667 0.69051 C -0.06198 0.68981 -0.04687 0.67893 -0.04167 0.67616 C -0.03299 0.67153 -0.0224 0.67106 -0.01319 0.66829 C -0.00226 0.65555 0.00556 0.64143 0.01545 0.62824 C 0.02934 0.59051 0.02726 0.55856 0.03333 0.51898 C 0.03698 0.4618 0.03646 0.40463 0.03802 0.34745 C 0.03663 0.29444 0.03507 0.24421 0.03212 0.1919 C 0.03333 0.15162 0.03802 0.11898 0.04514 0.08079 C 0.04445 0.05023 0.05191 0.0125 0.02969 -0.00486 C 0.02847 -0.00579 0.0276 -0.00787 0.02622 -0.0081 C 0.02031 -0.00949 0.01424 -0.00903 0.00833 -0.00949 C 0.00243 -0.01065 -0.00278 -0.01181 -0.00833 -0.01435 C -0.02066 -0.01389 -0.04358 -0.01644 -0.05833 -0.00949 C -0.06146 0.00648 -0.07552 0.01481 -0.08333 0.02685 C -0.09462 0.04421 -0.10312 0.0669 -0.12031 0.07454 C -0.12882 0.08588 -0.13455 0.09954 -0.14288 0.11111 C -0.14826 0.13171 -0.15642 0.13102 -0.16545 0.14444 C -0.1776 0.1625 -0.18368 0.18727 -0.19288 0.20787 C -0.19583 0.22129 -0.19687 0.23379 -0.20243 0.24606 C -0.20642 0.27685 -0.20069 0.23611 -0.20608 0.26342 C -0.20781 0.27245 -0.20729 0.28171 -0.20955 0.29051 C -0.2099 0.31111 -0.20972 0.33171 -0.21076 0.35231 C -0.21094 0.35509 -0.21302 0.35741 -0.21319 0.36018 C -0.21319 0.36134 -0.2118 0.40046 -0.21076 0.40787 C -0.20972 0.41528 -0.20816 0.41481 -0.20608 0.4206 C -0.20312 0.42847 -0.2033 0.43773 -0.20121 0.44606 C -0.19913 0.46713 -0.19653 0.48495 -0.19045 0.50463 C -0.18663 0.51713 -0.18785 0.52315 -0.18212 0.53634 C -0.18021 0.5456 -0.17882 0.55741 -0.17621 0.56667 C -0.17483 0.57176 -0.17222 0.57592 -0.17031 0.58055 C -0.16719 0.59722 -0.15972 0.61481 -0.14878 0.62384 C -0.14653 0.63356 -0.13837 0.64352 -0.13212 0.64907 C -0.1191 0.67153 -0.11146 0.67268 -0.09045 0.67454 C -0.08212 0.67407 -0.07361 0.67454 -0.06545 0.67292 C -0.06354 0.67245 -0.0625 0.66944 -0.06076 0.66829 C -0.05573 0.66435 -0.04948 0.6625 -0.0441 0.66018 C -0.0375 0.65162 -0.03837 0.64444 -0.03576 0.63333 C -0.03299 0.6206 -0.02986 0.60949 -0.025 0.59815 C -0.02361 0.58565 -0.02274 0.57546 -0.0191 0.56319 C -0.01684 0.55579 -0.01198 0.5412 -0.01198 0.5412 C -0.00712 0.49722 0.00521 0.45579 0.01302 0.41273 C 0.01528 0.38333 0.02326 0.35856 0.02847 0.33009 C 0.0316 0.31319 0.03247 0.29629 0.03559 0.2794 C 0.0375 0.24977 0.04132 0.22014 0.04392 0.19051 C 0.04497 0.1794 0.04549 0.16829 0.04635 0.15717 C 0.0467 0.15185 0.04757 0.1412 0.04757 0.1412 C 0.04722 0.10231 0.07847 0.00694 0.03802 -0.00648 C 0.0349 -0.0125 0.03403 -0.01019 0.0309 -0.01435 " pathEditMode="relative" ptsTypes="ffffffffffffffffffffffffffffffffffffffffffffffffffffffffffffffffffffffffffffffffffffffffffffffffffffA">
                                      <p:cBhvr>
                                        <p:cTn id="17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8" presetID="0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3.33333E-6 C -0.00313 -0.0125 -0.00504 -0.02639 -0.00955 -0.03796 C -0.01077 -0.04884 -0.01181 -0.06042 -0.01667 -0.06968 C -0.02101 -0.08657 -0.02361 -0.10463 -0.02622 -0.12222 C -0.02552 -0.14792 -0.02639 -0.21968 -0.02136 -0.25556 C -0.02066 -0.25995 -0.01736 -0.26296 -0.01545 -0.26667 C -0.01337 -0.27755 -0.01268 -0.28889 -0.01077 -0.3 C -0.00938 -0.3081 -0.00625 -0.31528 -0.00469 -0.32361 C -0.00313 -0.35162 -0.00191 -0.37963 -0.00122 -0.40787 C -0.0007 -0.42917 -0.00382 -0.4787 0.00364 -0.50301 C 0.00503 -0.52222 0.00868 -0.55208 0.01666 -0.56806 C 0.01788 -0.5831 0.02187 -0.59421 0.02378 -0.60949 C 0.02413 -0.61736 0.02413 -0.62546 0.025 -0.63333 C 0.02535 -0.6375 0.02743 -0.64583 0.02743 -0.64583 C 0.0283 -0.65648 0.02916 -0.66319 0.0309 -0.67292 C 0.03212 -0.67917 0.03455 -0.6919 0.03455 -0.6919 C 0.03628 -0.71574 0.04253 -0.74144 0.05712 -0.75694 C 0.06041 -0.77014 0.07309 -0.77384 0.08212 -0.77778 C 0.08541 -0.77917 0.08854 -0.78079 0.09166 -0.78241 C 0.09288 -0.78287 0.09531 -0.78403 0.09531 -0.78403 C 0.10642 -0.78356 0.11753 -0.78356 0.12864 -0.78241 C 0.14861 -0.78009 0.16805 -0.76852 0.18819 -0.76505 C 0.19861 -0.76019 0.20816 -0.7588 0.2191 -0.75694 C 0.23316 -0.75093 0.24774 -0.74884 0.26198 -0.74444 C 0.28333 -0.72685 0.30573 -0.70741 0.32986 -0.69676 C 0.33264 -0.69421 0.33541 -0.69144 0.33819 -0.68889 C 0.33941 -0.68773 0.34166 -0.68565 0.34166 -0.68565 C 0.34635 -0.67639 0.34132 -0.68472 0.34878 -0.67778 C 0.35694 -0.67037 0.36788 -0.66134 0.37378 -0.65069 C 0.37691 -0.63866 0.37673 -0.63796 0.375 -0.64907 C 0.36996 -0.63611 0.37326 -0.64769 0.375 -0.62361 C 0.37569 -0.61366 0.375 -0.60347 0.37621 -0.59352 C 0.37656 -0.59005 0.37882 -0.58727 0.37986 -0.58403 C 0.38351 -0.57315 0.38437 -0.56111 0.38923 -0.55069 C 0.3908 -0.54282 0.3934 -0.53634 0.39531 -0.52847 C 0.39896 -0.51319 0.40139 -0.4963 0.40364 -0.48079 C 0.40017 -0.46296 0.40469 -0.48935 0.40364 -0.46505 C 0.4033 -0.4581 0.40208 -0.45139 0.40121 -0.44444 C 0.40173 -0.43194 0.40399 -0.37222 0.40364 -0.36505 C 0.40312 -0.35208 0.39878 -0.32685 0.39878 -0.32685 C 0.39496 -0.33056 0.39444 -0.3331 0.3941 -0.32361 C 0.3934 -0.30671 0.39357 -0.28981 0.39288 -0.27292 C 0.39236 -0.25856 0.38576 -0.24861 0.38333 -0.23472 C 0.38194 -0.22731 0.37986 -0.2125 0.37986 -0.2125 C 0.37899 -0.19769 0.37795 -0.18287 0.37743 -0.16806 C 0.37587 -0.12801 0.37795 -0.08611 0.3691 -0.04745 C 0.36736 -0.04005 0.36562 -0.02847 0.36198 -0.02222 C 0.35694 -0.01343 0.35087 -0.00856 0.3441 -0.00301 C 0.33819 0.0081 0.32361 0.01806 0.31423 0.02546 C 0.28923 0.0456 0.30746 0.03056 0.29531 0.04444 C 0.28819 0.05255 0.27569 0.05995 0.26666 0.06528 C 0.26111 0.06852 0.25469 0.06759 0.24878 0.06829 C 0.23246 0.07269 0.21528 0.07222 0.19878 0.07315 C 0.17153 0.07616 0.16302 0.07778 0.12621 0.07315 C 0.12396 0.07292 0.12326 0.06852 0.12153 0.06667 C 0.11337 0.05741 0.10364 0.04329 0.0941 0.03657 C 0.08941 0.02662 0.0816 0.01991 0.075 0.01111 C 0.07239 0.00116 0.07587 0.01157 0.07031 0.00324 C 0.06423 -0.00602 0.06024 -0.01644 0.05364 -0.02523 C 0.05191 -0.03218 0.04913 -0.03773 0.04757 -0.04444 C 0.04583 -0.05162 0.04548 -0.0581 0.04288 -0.06505 C 0.03976 -0.0831 0.03732 -0.10093 0.03455 -0.11898 C 0.03541 -0.14537 0.03611 -0.17199 0.03698 -0.19838 C 0.03715 -0.20324 0.03923 -0.2125 0.03923 -0.2125 C 0.04132 -0.24329 0.04323 -0.27384 0.04531 -0.30463 C 0.04601 -0.31574 0.04757 -0.32685 0.04878 -0.33796 C 0.04913 -0.34167 0.05 -0.34907 0.05 -0.34907 C 0.05173 -0.3838 0.05885 -0.41667 0.06319 -0.45069 C 0.06476 -0.48009 0.06111 -0.51111 0.06666 -0.53958 C 0.06753 -0.55116 0.06857 -0.56296 0.0691 -0.57454 C 0.07014 -0.59352 0.06788 -0.61968 0.075 -0.63796 C 0.07726 -0.66481 0.08229 -0.70995 0.10121 -0.72685 C 0.10816 -0.74074 0.11614 -0.7456 0.12743 -0.75069 C 0.15555 -0.78819 0.13125 -0.76019 0.22378 -0.75856 C 0.24601 -0.75116 0.26771 -0.73241 0.28455 -0.71111 C 0.28906 -0.70556 0.29271 -0.69861 0.29757 -0.69352 C 0.3 -0.69097 0.3026 -0.68843 0.30486 -0.68565 C 0.30955 -0.67986 0.31285 -0.66991 0.3191 -0.66806 C 0.32344 -0.6669 0.32778 -0.66713 0.33212 -0.66667 C 0.33524 -0.6581 0.33785 -0.65255 0.34288 -0.64583 C 0.34618 -0.63356 0.35312 -0.62407 0.35712 -0.6125 C 0.36354 -0.59398 0.36649 -0.57523 0.37031 -0.55556 C 0.37153 -0.54259 0.37066 -0.52824 0.37378 -0.51574 C 0.37482 -0.50301 0.37587 -0.48079 0.37743 -0.46968 C 0.37778 -0.46667 0.38003 -0.46481 0.3809 -0.46181 C 0.38403 -0.45231 0.38507 -0.44306 0.38698 -0.43333 C 0.39166 -0.36505 0.39201 -0.29306 0.38333 -0.22523 C 0.38298 -0.2169 0.38246 -0.20833 0.38212 -0.2 C 0.38125 -0.17292 0.3809 -0.14606 0.37986 -0.11898 C 0.37916 -0.09792 0.37673 -0.07778 0.36788 -0.06019 C 0.36441 -0.04259 0.35868 -0.0412 0.34653 -0.03634 C 0.34531 -0.03588 0.3441 -0.03542 0.34288 -0.03472 C 0.34166 -0.0338 0.34062 -0.03241 0.33923 -0.03171 C 0.33455 -0.02963 0.325 -0.02685 0.325 -0.02685 C 0.30416 -0.0125 0.28698 -0.01088 0.26319 -0.00949 C 0.22951 -0.00046 0.19097 -0.00648 0.1559 -0.00301 C 0.12291 -0.00347 0.08993 -0.00255 0.05712 -0.00463 C 0.05451 -0.00486 0.05173 -0.00694 0.05 -0.00949 C 0.04635 -0.01528 0.04531 -0.02662 0.04166 -0.03333 C 0.03472 -0.06088 0.03264 -0.0919 0.02986 -0.1206 C 0.02708 -0.18819 0.02552 -0.25625 0.03212 -0.32361 C 0.03316 -0.34583 0.03541 -0.36528 0.04166 -0.38565 C 0.04514 -0.41343 0.04514 -0.44375 0.05364 -0.46968 C 0.05625 -0.49074 0.05885 -0.51157 0.06319 -0.53171 C 0.0651 -0.55162 0.0651 -0.57176 0.06666 -0.5919 C 0.06771 -0.60509 0.06545 -0.60208 0.07257 -0.60463 C 0.08142 -0.62037 0.07309 -0.60116 0.07031 -0.61736 C 0.06927 -0.62315 0.07535 -0.6419 0.07743 -0.64583 C 0.08055 -0.65185 0.08594 -0.65579 0.08923 -0.66181 C 0.09305 -0.66898 0.09583 -0.67731 0.1 -0.68403 C 0.10226 -0.6875 0.11128 -0.69306 0.11423 -0.69514 C 0.1375 -0.7125 0.16059 -0.71968 0.18698 -0.72361 C 0.20937 -0.72269 0.21632 -0.72083 0.23455 -0.71736 C 0.25278 -0.70903 0.27187 -0.70185 0.28923 -0.69028 C 0.29305 -0.68773 0.29618 -0.68333 0.3 -0.68079 C 0.30746 -0.67569 0.31545 -0.67431 0.32257 -0.66806 C 0.3316 -0.66019 0.33819 -0.64977 0.34653 -0.6412 C 0.35087 -0.63171 0.35694 -0.62431 0.36076 -0.61412 C 0.36458 -0.60394 0.36562 -0.59167 0.3691 -0.58241 C 0.36979 -0.58056 0.3717 -0.57963 0.37257 -0.57778 C 0.37413 -0.57477 0.37899 -0.55995 0.37986 -0.55694 C 0.38437 -0.54097 0.3868 -0.52407 0.39045 -0.50787 C 0.39149 -0.49074 0.39271 -0.47407 0.39531 -0.45694 C 0.39791 -0.3662 0.39705 -0.42106 0.3941 -0.26019 C 0.3934 -0.22199 0.39288 -0.18403 0.39166 -0.14583 C 0.38993 -0.09352 0.39114 -0.03032 0.3559 0.00324 C 0.34618 0.02315 0.3441 0.01852 0.32986 0.0287 C 0.30955 0.04329 0.30625 0.04028 0.27864 0.04306 C 0.26406 0.04236 0.17795 0.03866 0.15712 0.03657 C 0.14357 0.03519 0.13003 0.02917 0.11666 0.02708 C 0.10746 0.02546 0.08923 0.02384 0.08923 0.02384 C 0.08333 0.01759 0.07847 0.01319 0.07153 0.00972 C 0.0684 0.00556 0.06632 -0.00046 0.06319 -0.00463 C 0.05035 -0.02176 0.03819 -0.03935 0.03819 -0.06505 " pathEditMode="relative" ptsTypes="fffffffffffffffffffffffffffffffffffffffffffffffffffffffffffffffffffffffffffffffffffffffffffffffffffffffffffffffffffffffffffffffffffffA">
                                      <p:cBhvr>
                                        <p:cTn id="19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0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2.59259E-6 C 0.01493 -0.00417 0.01059 -0.01921 0.0118 -0.03657 C 0.01111 -0.06991 0.01059 -0.10324 0.00955 -0.13657 C 0.00937 -0.14421 0.0059 -0.15903 0.0059 -0.15903 C 0.00399 -0.19514 -0.00122 -0.23125 -0.0059 -0.2669 C -0.00764 -0.29468 -0.0099 -0.30949 -0.00712 -0.33495 C -0.00833 -0.36296 -0.0099 -0.39097 -0.01077 -0.41898 C -0.01215 -0.46389 -0.00851 -0.44815 -0.0132 -0.46667 C -0.01285 -0.49954 -0.01198 -0.53218 -0.01198 -0.56505 C -0.01198 -0.60856 -0.00747 -0.59722 -0.01545 -0.61435 C -0.01875 -0.63611 -0.02257 -0.65648 -0.02743 -0.67778 C -0.03108 -0.69375 -0.03333 -0.71389 -0.04167 -0.72685 C -0.04358 -0.72986 -0.05868 -0.7412 -0.0632 -0.74282 C -0.06858 -0.74468 -0.07986 -0.74606 -0.07986 -0.74606 C -0.09045 -0.75139 -0.08681 -0.75046 -0.09653 -0.75231 C -0.10486 -0.75393 -0.12153 -0.75718 -0.12153 -0.75718 C -0.13212 -0.7625 -0.1408 -0.76227 -0.15243 -0.76343 C -0.1783 -0.76227 -0.20677 -0.76273 -0.23212 -0.75393 C -0.24479 -0.74375 -0.23125 -0.75324 -0.24531 -0.74768 C -0.24844 -0.74653 -0.25087 -0.74329 -0.25365 -0.7412 C -0.26059 -0.73565 -0.26771 -0.73009 -0.275 -0.72546 C -0.2842 -0.71319 -0.27969 -0.71597 -0.28698 -0.71273 C -0.2882 -0.71157 -0.28941 -0.71065 -0.29045 -0.70949 C -0.29184 -0.7081 -0.29271 -0.70602 -0.2941 -0.70463 C -0.29636 -0.70231 -0.30122 -0.69861 -0.30122 -0.69861 C -0.30677 -0.68634 -0.31077 -0.67338 -0.31667 -0.6618 C -0.31702 -0.65972 -0.31719 -0.65741 -0.31788 -0.65555 C -0.31945 -0.65162 -0.32379 -0.64444 -0.32379 -0.64444 C -0.32708 -0.62639 -0.3217 -0.6537 -0.32865 -0.62685 C -0.33108 -0.61759 -0.33021 -0.61042 -0.33577 -0.60324 C -0.33663 -0.6 -0.33733 -0.59676 -0.3382 -0.59352 C -0.33889 -0.59143 -0.33993 -0.58935 -0.34045 -0.58727 C -0.34219 -0.58102 -0.34254 -0.56991 -0.3441 -0.56505 C -0.34688 -0.55625 -0.3507 -0.54722 -0.35243 -0.53796 C -0.35521 -0.52315 -0.35833 -0.5081 -0.36198 -0.49375 C -0.36771 -0.44074 -0.36545 -0.3868 -0.36198 -0.33333 C -0.36077 -0.28889 -0.36146 -0.24421 -0.35833 -0.2 C -0.35799 -0.19421 -0.35833 -0.18796 -0.35712 -0.18241 C -0.3559 -0.17685 -0.35122 -0.16667 -0.35122 -0.16667 C -0.34965 -0.15671 -0.34844 -0.14329 -0.34531 -0.13333 C -0.33681 -0.10648 -0.34271 -0.12963 -0.33924 -0.11574 C -0.3382 -0.10648 -0.33472 -0.0912 -0.32986 -0.08403 C -0.32761 -0.08055 -0.32257 -0.07454 -0.32257 -0.07454 C -0.31997 -0.06273 -0.32431 -0.0794 -0.31667 -0.06343 C -0.3158 -0.06157 -0.31632 -0.05903 -0.31545 -0.05718 C -0.3132 -0.05208 -0.30903 -0.04468 -0.30486 -0.04282 C -0.29809 -0.02824 -0.30504 -0.04143 -0.2941 -0.02685 C -0.29115 -0.02292 -0.29115 -0.01875 -0.2882 -0.01458 C -0.28611 -0.01134 -0.28316 -0.00903 -0.2809 -0.00625 C -0.2684 0.00926 -0.27639 0.0037 -0.26545 0.00949 C -0.25729 0.02477 -0.26702 0.0088 -0.25712 0.01898 C -0.24844 0.02801 -0.25452 0.02523 -0.24653 0.03171 C -0.23368 0.0419 -0.21927 0.05301 -0.20486 0.0588 C -0.19601 0.0625 -0.18629 0.0625 -0.17743 0.06667 C -0.14445 0.06528 -0.10486 0.06921 -0.07379 0.0588 C -0.06927 0.05579 -0.06493 0.05463 -0.06077 0.05093 C -0.05903 0.04398 -0.05347 0.03912 -0.04879 0.03495 C -0.04184 0.02014 -0.03004 0.00162 -0.01788 -0.00463 C -0.01702 -0.00625 -0.01649 -0.0081 -0.01545 -0.00949 C -0.01372 -0.0118 -0.01111 -0.01227 -0.00955 -0.01458 C -0.00695 -0.01852 -0.00729 -0.025 -0.0059 -0.03009 C -0.00486 -0.04005 -0.00452 -0.04444 3.88889E-6 -0.05255 C 0.00139 -0.05972 0.00451 -0.07708 0.00712 -0.08403 C 0.00955 -0.09051 0.01285 -0.0963 0.01423 -0.10324 C 0.01667 -0.11574 0.01944 -0.12731 0.02257 -0.13981 C 0.02413 -0.1537 0.02934 -0.16898 0.03333 -0.18241 C 0.03837 -0.1993 0.03889 -0.21782 0.04288 -0.23495 C 0.04653 -0.25093 0.04809 -0.26042 0.05 -0.27778 C 0.05035 -0.28148 0.05121 -0.28889 0.05121 -0.28889 C 0.05347 -0.34977 0.03542 -0.4169 0.0559 -0.4713 C 0.06163 -0.48634 0.0618 -0.50231 0.06302 -0.51898 C 0.0618 -0.54977 0.06233 -0.57222 0.05712 -0.6 C 0.05677 -0.61528 0.05677 -0.63079 0.0559 -0.64606 C 0.05521 -0.65694 0.05104 -0.66412 0.04878 -0.67454 C 0.04514 -0.6912 0.04219 -0.70579 0.03802 -0.72222 C 0.03542 -0.73241 0.03594 -0.74259 0.03212 -0.75231 C 0.03055 -0.7662 0.03021 -0.78079 0.02378 -0.79213 C 0.02222 -0.80648 0.02031 -0.80718 0.01423 -0.81898 C 0.01337 -0.8206 0.01319 -0.82315 0.0118 -0.82384 C 0.00712 -0.82593 0.00955 -0.825 0.00469 -0.82685 C -0.00365 -0.82593 -0.01198 -0.82546 -0.02031 -0.82384 C -0.02622 -0.82268 -0.03125 -0.81759 -0.03698 -0.81574 C -0.04132 -0.81134 -0.04549 -0.81018 -0.05 -0.80625 C -0.05174 -0.80486 -0.06129 -0.79514 -0.06424 -0.79352 C -0.07188 -0.78935 -0.07274 -0.7919 -0.07986 -0.78727 C -0.08698 -0.78264 -0.09445 -0.77569 -0.10122 -0.76991 C -0.11302 -0.74954 -0.12952 -0.73125 -0.14879 -0.72546 C -0.1625 -0.7162 -0.17483 -0.70486 -0.1882 -0.69514 C -0.19948 -0.68704 -0.22188 -0.6794 -0.23455 -0.67616 C -0.24601 -0.66805 -0.24827 -0.66481 -0.25712 -0.65718 C -0.2592 -0.65185 -0.26077 -0.6463 -0.2632 -0.6412 C -0.26476 -0.63796 -0.26649 -0.63495 -0.26788 -0.63171 C -0.26858 -0.63032 -0.26858 -0.62847 -0.2691 -0.62685 C -0.27049 -0.62268 -0.27205 -0.61829 -0.27379 -0.61435 C -0.2757 -0.60995 -0.27743 -0.60555 -0.27986 -0.60162 C -0.28195 -0.59815 -0.28698 -0.59213 -0.28698 -0.59213 C -0.29011 -0.57986 -0.29514 -0.56829 -0.3 -0.55718 C -0.30417 -0.53819 -0.30556 -0.51875 -0.31077 -0.5 C -0.31771 -0.47523 -0.3283 -0.45185 -0.33577 -0.42685 C -0.33663 -0.39398 -0.3375 -0.36134 -0.33924 -0.32847 C -0.33872 -0.2794 -0.34514 -0.22477 -0.32743 -0.1794 C -0.32448 -0.16435 -0.32066 -0.15324 -0.3132 -0.1412 C -0.31233 -0.13889 -0.31198 -0.13565 -0.31077 -0.13333 C -0.3099 -0.13171 -0.30781 -0.13171 -0.30712 -0.13009 C -0.30608 -0.12731 -0.30695 -0.12338 -0.3059 -0.1206 C -0.30486 -0.11805 -0.30261 -0.11667 -0.30122 -0.11435 C -0.29913 -0.11088 -0.29531 -0.10324 -0.29531 -0.10324 C -0.29167 -0.08866 -0.27934 -0.0662 -0.2691 -0.05718 C -0.26667 -0.05301 -0.26528 -0.04745 -0.26198 -0.04444 C -0.25781 -0.04074 -0.25434 -0.03819 -0.25122 -0.03333 C -0.24531 -0.02407 -0.2382 -0.01597 -0.2309 -0.00787 C -0.22656 0.00417 -0.22188 0.00787 -0.21545 0.01898 C -0.20851 0.03079 -0.21424 0.02732 -0.20712 0.03009 C -0.19202 0.04722 -0.18438 0.0537 -0.16424 0.06343 C -0.15799 0.06644 -0.15313 0.06806 -0.14653 0.06991 C -0.1434 0.07083 -0.13698 0.07315 -0.13698 0.07315 C -0.12188 0.07037 -0.11823 0.0713 -0.10833 0.0588 C -0.10365 0.04375 -0.09566 0.03588 -0.08698 0.02523 C -0.07795 0.01482 -0.08004 0.01574 -0.07153 -0.00162 C -0.0691 -0.00671 -0.06389 -0.00856 -0.06077 -0.01273 C -0.05695 -0.01782 -0.05608 -0.02014 -0.05365 -0.02546 C -0.05191 -0.03889 -0.05156 -0.0537 -0.04879 -0.06667 C -0.04636 -0.07755 -0.04566 -0.06898 -0.04167 -0.08241 C -0.03837 -0.09352 -0.03993 -0.08773 -0.03698 -0.1 C -0.03559 -0.11505 -0.03455 -0.13241 -0.02986 -0.14606 C -0.02795 -0.15856 -0.025 -0.17014 -0.02031 -0.18102 C -0.0184 -0.19375 -0.01528 -0.20602 -0.01077 -0.21736 C -0.00851 -0.23264 -0.00122 -0.24606 0.00347 -0.26018 C 0.00434 -0.26296 0.00503 -0.26597 0.0059 -0.26829 C 0.00781 -0.27361 0.0118 -0.28426 0.0118 -0.28426 C 0.01632 -0.31944 0.02344 -0.35278 0.0309 -0.38727 C 0.03212 -0.40671 0.03455 -0.42477 0.04045 -0.44282 C 0.04201 -0.45764 0.04601 -0.47106 0.04757 -0.48565 C 0.04774 -0.50046 0.04479 -0.57245 0.05243 -0.60324 C 0.05156 -0.62569 0.04965 -0.64259 0.04514 -0.66343 C 0.04375 -0.68032 0.04375 -0.69444 0.03802 -0.70949 C 0.03455 -0.73125 0.02882 -0.75486 0.0191 -0.77292 C 0.01614 -0.77847 0.01128 -0.78981 0.00833 -0.79213 C -0.00399 -0.80185 -0.01424 -0.81319 -0.02743 -0.8206 C -0.04097 -0.82801 -0.06302 -0.82847 -0.07622 -0.83009 C -0.0941 -0.82963 -0.11198 -0.8294 -0.12986 -0.82847 C -0.13889 -0.82801 -0.14809 -0.82106 -0.15712 -0.81898 C -0.16702 -0.81227 -0.17813 -0.80926 -0.1882 -0.80324 C -0.1967 -0.79815 -0.20139 -0.79398 -0.21077 -0.79213 C -0.2184 -0.78796 -0.22587 -0.78264 -0.23333 -0.77778 C -0.2382 -0.76805 -0.23368 -0.77569 -0.24531 -0.76505 C -0.2507 -0.76018 -0.25521 -0.75347 -0.26077 -0.74907 C -0.26719 -0.74398 -0.27431 -0.74097 -0.2809 -0.73657 C -0.28767 -0.73194 -0.29236 -0.72593 -0.3 -0.72384 C -0.31042 -0.7169 -0.31372 -0.70741 -0.32153 -0.69676 C -0.33038 -0.68518 -0.33958 -0.67454 -0.34757 -0.6618 C -0.34844 -0.65856 -0.34879 -0.65532 -0.35 -0.65231 C -0.35139 -0.64884 -0.35365 -0.6463 -0.35486 -0.64282 C -0.35573 -0.64051 -0.35521 -0.6375 -0.3559 -0.63495 C -0.35747 -0.6294 -0.36024 -0.62454 -0.36198 -0.61898 C -0.3632 -0.60926 -0.36597 -0.60185 -0.36788 -0.59213 C -0.37083 -0.57685 -0.37188 -0.56134 -0.375 -0.54606 C -0.3783 -0.53032 -0.38333 -0.51458 -0.38577 -0.49838 C -0.38993 -0.46968 -0.39045 -0.44028 -0.39288 -0.41111 C -0.39479 -0.33958 -0.40191 -0.26157 -0.39167 -0.19051 C -0.38837 -0.16805 -0.37865 -0.14792 -0.375 -0.12546 C -0.37153 -0.10417 -0.37153 -0.0794 -0.3632 -0.06018 C -0.36233 -0.05162 -0.36198 -0.02454 -0.35712 -0.0206 C -0.35504 -0.01898 -0.35243 -0.01944 -0.35 -0.01898 C -0.32292 0.00463 -0.28941 0.02107 -0.25712 0.02523 C -0.23854 0.03195 -0.21493 0.03079 -0.19653 0.03171 C -0.13889 0.03032 -0.11979 0.0287 -0.06545 0.02523 C -0.04913 0.02245 -0.03264 0.02199 -0.01667 0.01759 C -0.01267 0.01343 -0.00955 0.01019 -0.00486 0.00787 C -0.00174 0.00185 -0.00347 0.00463 3.88889E-6 2.59259E-6 Z " pathEditMode="relative" ptsTypes="ffffffffffffffffffffffffffffffffffffffffffffffffffffffffffffffffffffffffffffffffffffffffffffffffffffffffffffffffffffffffffffffffffffffffffffffffffffffffffffffffffffffffff">
                                      <p:cBhvr>
                                        <p:cTn id="21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2" presetID="0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7.5E-6 4.81481E-6 C 0.0047 -0.02825 -0.00052 -0.00255 0.00608 -0.02385 C 0.00817 -0.03079 0.00765 -0.03913 0.00956 -0.04607 C 0.01181 -0.05394 0.01546 -0.06297 0.0191 -0.06991 C 0.02119 -0.08635 0.02397 -0.10371 0.02865 -0.11899 C 0.03247 -0.14908 0.03959 -0.17848 0.04532 -0.20788 C 0.04792 -0.24653 0.05035 -0.28473 0.05834 -0.32223 C 0.05956 -0.33774 0.06042 -0.35487 0.06667 -0.36829 C 0.06772 -0.38033 0.06737 -0.3875 0.07275 -0.39676 C 0.0757 -0.40857 0.07275 -0.40718 0.08108 -0.41575 C 0.08942 -0.4338 0.07657 -0.40764 0.08699 -0.42385 C 0.0882 -0.4257 0.08838 -0.42825 0.08942 -0.4301 C 0.09706 -0.44237 0.10556 -0.45487 0.11563 -0.46343 C 0.12154 -0.46852 0.13143 -0.46875 0.1382 -0.46991 C 0.14966 -0.46945 0.16129 -0.46968 0.17275 -0.46829 C 0.17848 -0.4676 0.18751 -0.45255 0.1941 -0.44908 C 0.19688 -0.44584 0.19949 -0.44237 0.20244 -0.43959 C 0.2099 -0.43241 0.20487 -0.44051 0.21077 -0.43334 C 0.21667 -0.42639 0.22015 -0.41505 0.22622 -0.4095 C 0.22848 -0.40047 0.23647 -0.38727 0.24063 -0.3794 C 0.24185 -0.37732 0.24289 -0.375 0.2441 -0.37292 C 0.24497 -0.3713 0.24654 -0.36829 0.24654 -0.36829 C 0.2481 -0.36227 0.25035 -0.35649 0.25244 -0.3507 C 0.254 -0.3463 0.25574 -0.34213 0.2573 -0.33797 C 0.25799 -0.33588 0.25956 -0.33172 0.25956 -0.33172 C 0.26112 -0.322 0.26268 -0.31088 0.26563 -0.30163 C 0.26858 -0.29213 0.26841 -0.30186 0.27032 -0.28727 C 0.27119 -0.2801 0.27223 -0.27362 0.27397 -0.26667 C 0.27674 -0.22454 0.27674 -0.19445 0.27744 -0.14607 C 0.2757 -0.11436 0.27397 -0.08565 0.27275 -0.05394 C 0.27188 -0.03056 0.27188 0.03032 0.26199 0.05555 C 0.2599 0.06643 0.25765 0.07685 0.25244 0.08564 C 0.25088 0.09212 0.25053 0.09606 0.24532 0.09837 C 0.24254 0.10393 0.24046 0.11296 0.23699 0.11759 C 0.2349 0.12037 0.23213 0.12175 0.22987 0.12384 C 0.22084 0.1324 0.21338 0.13842 0.20365 0.14606 C 0.19949 0.1493 0.1941 0.14884 0.18942 0.15092 C 0.17327 0.15787 0.16997 0.15902 0.15122 0.16041 C 0.14167 0.16296 0.13213 0.16203 0.12275 0.15879 C 0.1165 0.153 0.11042 0.14884 0.10365 0.14444 C 0.09619 0.13935 0.08959 0.13101 0.0823 0.12546 C 0.08126 0.12453 0.07987 0.12453 0.07865 0.12384 C 0.07709 0.12291 0.07553 0.12175 0.07397 0.1206 C 0.06702 0.11504 0.06251 0.11064 0.05487 0.10787 C 0.04983 0.10324 0.04393 0.09953 0.0382 0.09675 C 0.03421 0.08842 0.03022 0.07986 0.02622 0.07152 C 0.0191 0.05648 0.00817 0.04791 0.00487 0.03009 C 0.00365 0.01504 0.00279 0.00578 -0.00225 -0.00788 C -0.0019 -0.02801 -0.00208 -0.04815 -0.00103 -0.06829 C -0.00069 -0.07408 0.00348 -0.08195 0.00487 -0.08727 C 0.00765 -0.09792 0.01042 -0.10834 0.0132 -0.11899 C 0.01407 -0.13542 0.01338 -0.14237 0.01789 -0.15556 C 0.0191 -0.16482 0.02171 -0.17061 0.02397 -0.1794 C 0.03143 -0.20764 0.04029 -0.23565 0.05122 -0.26181 C 0.05279 -0.27014 0.05487 -0.27848 0.05834 -0.28565 C 0.06476 -0.31528 0.05608 -0.28172 0.06563 -0.30325 C 0.06685 -0.30602 0.06685 -0.30973 0.06789 -0.31274 C 0.07101 -0.32223 0.07535 -0.33264 0.07987 -0.34121 C 0.08508 -0.36158 0.09254 -0.37084 0.10365 -0.38565 C 0.11233 -0.39723 0.1198 -0.40695 0.1323 -0.41112 C 0.14549 -0.42014 0.16042 -0.42616 0.17501 -0.4301 C 0.18334 -0.42963 0.19167 -0.42987 0.20001 -0.42848 C 0.20383 -0.42778 0.204 -0.42362 0.20608 -0.42061 C 0.21476 -0.4088 0.22501 -0.39885 0.23108 -0.38403 C 0.23438 -0.37593 0.2389 -0.36783 0.24289 -0.36019 C 0.24515 -0.35602 0.25001 -0.34769 0.25001 -0.34769 C 0.25296 -0.33195 0.24862 -0.35093 0.25487 -0.33496 C 0.25799 -0.32686 0.26112 -0.31644 0.2632 -0.30788 C 0.26563 -0.29792 0.26667 -0.28866 0.27032 -0.2794 C 0.27188 -0.27153 0.2724 -0.26343 0.27397 -0.25556 C 0.27483 -0.24375 0.27588 -0.23218 0.27744 -0.22061 C 0.27796 -0.20788 0.28022 -0.19514 0.27987 -0.18241 C 0.279 -0.15417 0.27779 -0.15533 0.27622 -0.13496 C 0.27414 -0.10834 0.27327 -0.07547 0.26667 -0.04908 C 0.26598 -0.02223 0.2639 -0.00556 0.26077 0.01898 C 0.25765 0.07152 0.24289 0.14166 0.19775 0.15231 C 0.17865 0.16157 0.16077 0.16898 0.14063 0.17152 C 0.1172 0.17939 0.0915 0.17337 0.06789 0.1699 C 0.05904 0.16597 0.05313 0.16365 0.0441 0.16203 C 0.02935 0.14791 0.01199 0.13796 0.00122 0.11759 C 0.00053 0.11435 7.5E-6 0.11087 -0.00103 0.10787 C -0.00155 0.10625 -0.00294 0.10509 -0.00346 0.10324 C -0.00711 0.08912 -0.00694 0.06805 -0.00833 0.05393 C -0.00763 0.028 -0.00815 0.00416 -0.00346 -0.02061 C -0.00294 -0.02801 -0.00138 -0.03542 -0.00103 -0.04283 C 0.00139 -0.09075 -0.00346 -0.07038 0.00122 -0.08889 C 0.00208 -0.09723 0.00331 -0.10625 0.00487 -0.11436 C 0.00765 -0.12917 0.0073 -0.11875 0.0073 -0.12848 " pathEditMode="relative" ptsTypes="fffffffffffffffffffffffffffffffffffffffffffffffffffffffffffffffffffffffffffffffffffffffA">
                                      <p:cBhvr>
                                        <p:cTn id="23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4" presetID="0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3.7037E-7 C 0.00243 -0.00949 -0.00087 -3.7037E-7 0.00591 -0.00764 C 0.00833 -0.01041 0.00956 -0.01412 0.01181 -0.01713 C 0.0132 -0.02268 0.01528 -0.02615 0.01667 -0.03148 C 0.01806 -0.05092 0.01963 -0.06967 0.02136 -0.08865 C 0.02223 -0.12199 0.02206 -0.15532 0.02379 -0.18865 C 0.02397 -0.19166 0.0264 -0.19375 0.02726 -0.19652 C 0.02883 -0.20115 0.02969 -0.20601 0.03091 -0.21088 C 0.03178 -0.21412 0.03333 -0.22037 0.03333 -0.22037 C 0.03577 -0.24976 0.03108 -0.2831 0.03803 -0.31088 C 0.03612 -0.3324 0.03646 -0.36643 0.02848 -0.38703 C 0.02605 -0.40625 0.02692 -0.425 0.02015 -0.44259 C 0.0191 -0.44953 0.01789 -0.4618 0.01303 -0.46643 C 0.0099 -0.46944 0.00574 -0.4706 0.00226 -0.47268 C -0.00677 -0.47222 -0.01597 -0.47245 -0.02499 -0.47106 C -0.02638 -0.47083 -0.02725 -0.46875 -0.02865 -0.46805 C -0.0309 -0.46666 -0.03333 -0.46597 -0.03577 -0.46481 C -0.04287 -0.46157 -0.04999 -0.45856 -0.05712 -0.45532 C -0.06302 -0.44745 -0.06997 -0.44467 -0.07622 -0.43634 C -0.08437 -0.42546 -0.09305 -0.41551 -0.10364 -0.40926 C -0.11285 -0.39328 -0.11459 -0.39143 -0.12379 -0.37916 C -0.12865 -0.36041 -0.12344 -0.37847 -0.12986 -0.36157 C -0.1342 -0.35023 -0.13663 -0.3368 -0.14045 -0.32523 C -0.14393 -0.31458 -0.14479 -0.30301 -0.14775 -0.29189 C -0.14913 -0.26759 -0.15122 -0.24421 -0.15486 -0.22037 C -0.15521 -0.19861 -0.15382 -0.17685 -0.15608 -0.15532 C -0.15643 -0.15254 -0.16094 -0.15463 -0.16198 -0.15208 C -0.16441 -0.14606 -0.16285 -0.13819 -0.16441 -0.13148 C -0.16858 -0.11435 -0.1717 -0.09629 -0.17622 -0.07916 C -0.17552 -0.04583 -0.179 -0.02037 -0.16545 0.00672 C -0.16302 0.0176 -0.15625 0.02524 -0.15243 0.03519 C -0.15104 0.03866 -0.1507 0.04306 -0.14879 0.0463 C -0.14566 0.05139 -0.14115 0.0551 -0.1382 0.06065 C -0.13125 0.07385 -0.1257 0.08403 -0.11545 0.09399 C -0.11337 0.09607 -0.1125 0.09954 -0.11077 0.10162 C -0.10746 0.10602 -0.10069 0.11227 -0.09652 0.11436 C -0.0934 0.11598 -0.07952 0.1176 -0.07865 0.1176 C -0.07031 0.11713 -0.06197 0.11713 -0.05365 0.11598 C -0.03541 0.11389 -0.06667 0.11528 -0.04287 0.10811 C -0.03628 0.10602 -0.02952 0.10718 -0.02275 0.10672 C -0.0184 0.10486 -0.00955 0.10162 -0.00955 0.10162 C 0.00157 0.08704 -0.00382 0.09213 0.00591 0.08449 C 0.01216 0.07338 0.01719 0.06135 0.02379 0.05116 C 0.02761 0.03843 0.02796 0.02431 0.03091 0.01135 C 0.03316 -0.02546 0.03541 -0.06018 0.04046 -0.09652 C 0.04254 -0.11134 0.04219 -0.12615 0.04515 -0.14097 C 0.04654 -0.16481 0.04775 -0.18495 0.05121 -0.20764 C 0.05313 -0.26643 0.05539 -0.325 0.05834 -0.38379 C 0.05746 -0.40764 0.0573 -0.43148 0.05591 -0.45532 C 0.05452 -0.47824 0.05157 -0.48125 0.05001 -0.50139 C 0.04914 -0.51134 0.0507 -0.52222 0.04758 -0.53148 C 0.04272 -0.54537 0.01494 -0.55856 0.00469 -0.56319 C -0.03177 -0.56273 -0.0684 -0.56319 -0.10485 -0.56157 C -0.11372 -0.56111 -0.1224 -0.55856 -0.13108 -0.55694 C -0.13663 -0.55578 -0.14775 -0.5537 -0.14775 -0.5537 C -0.15417 -0.55046 -0.16025 -0.54583 -0.16667 -0.54259 C -0.18299 -0.53426 -0.19983 -0.52754 -0.21545 -0.51713 C -0.22396 -0.51134 -0.23663 -0.50347 -0.24288 -0.49328 C -0.24566 -0.48889 -0.25 -0.47916 -0.25 -0.47916 C -0.25504 -0.45601 -0.24913 -0.48009 -0.25712 -0.45694 C -0.26285 -0.44051 -0.26511 -0.42222 -0.26667 -0.40439 C -0.26545 -0.37476 -0.26736 -0.34745 -0.25955 -0.32037 C -0.25695 -0.29051 -0.25191 -0.26435 -0.2441 -0.23634 C -0.24375 -0.23264 -0.24341 -0.22893 -0.24288 -0.22523 C -0.2415 -0.21666 -0.23941 -0.20833 -0.2382 -0.19976 C -0.23611 -0.18426 -0.23629 -0.16898 -0.23334 -0.1537 C -0.23091 -0.1243 -0.22952 -0.09745 -0.22153 -0.06967 C -0.21806 -0.03819 -0.20868 -0.00833 -0.19653 0.01922 C -0.19306 0.02709 -0.18924 0.03519 -0.18577 0.04306 C -0.18403 0.04699 -0.18351 0.05255 -0.18108 0.05579 C -0.17657 0.06181 -0.17327 0.0669 -0.17032 0.07454 C -0.16233 0.06806 -0.1658 0.07848 -0.15955 0.08449 C -0.15 0.09329 -0.14271 0.09213 -0.12986 0.09399 C -0.11042 0.0926 -0.10659 0.09283 -0.0882 0.08889 C -0.08282 0.08797 -0.07882 0.08218 -0.07379 0.07963 C -0.06614 0.0757 -0.05782 0.07176 -0.04999 0.06852 C -0.04097 0.06019 -0.05399 0.07176 -0.0394 0.06065 C -0.03541 0.05741 -0.03264 0.05255 -0.02865 0.04954 C -0.02275 0.04514 -0.01563 0.04399 -0.00955 0.03982 C 0.00452 0.03079 0.00851 0.02871 0.01893 0.0176 C 0.02136 0.0125 0.0231 0.00486 0.02621 -3.7037E-7 C 0.03108 -0.0074 0.03074 -0.00393 0.03333 -0.01273 C 0.03699 -0.02546 0.03994 -0.03819 0.04636 -0.04884 C 0.04948 -0.06527 0.05452 -0.08125 0.05956 -0.09652 C 0.06077 -0.11597 0.06181 -0.13495 0.06546 -0.1537 C 0.06858 -0.19143 0.06372 -0.22592 0.0606 -0.26319 C 0.05869 -0.28495 0.05765 -0.30532 0.05348 -0.32662 C 0.05174 -0.34814 0.04879 -0.36898 0.04636 -0.39027 C 0.04497 -0.40277 0.04515 -0.41666 0.03924 -0.42662 C 0.03803 -0.4331 0.03785 -0.44514 0.03456 -0.45046 C 0.03213 -0.45463 0.02379 -0.45694 0.02379 -0.45694 C -0.04584 -0.45509 -0.06702 -0.46226 -0.11545 -0.44884 C -0.12691 -0.43819 -0.13698 -0.42939 -0.15122 -0.42523 C -0.16059 -0.41898 -0.16181 -0.40671 -0.17153 -0.39814 C -0.17327 -0.39421 -0.1757 -0.39097 -0.17743 -0.38703 C -0.18368 -0.37245 -0.18733 -0.34583 -0.18941 -0.32986 C -0.18889 -0.27777 -0.19445 -0.21875 -0.17986 -0.16805 C -0.17622 -0.13981 -0.17466 -0.10926 -0.16788 -0.0824 C -0.16615 -0.06689 -0.1625 -0.04814 -0.15608 -0.03472 C -0.15417 -0.02268 -0.14861 -0.01412 -0.1441 -0.00301 C -0.13993 0.00718 -0.13559 0.01713 -0.13108 0.02709 C -0.129 0.03195 -0.12847 0.03843 -0.125 0.04144 C -0.12413 0.0419 -0.11459 0.04468 -0.11441 0.04468 C -0.10208 0.05556 -0.09531 0.04861 -0.07622 0.04792 C -0.06684 0.0463 -0.05902 0.04375 -0.04999 0.04144 C -0.04565 0.04028 -0.03697 0.03843 -0.03697 0.03843 C -0.03072 0.03287 -0.02275 0.02871 -0.01544 0.0257 C -0.01424 0.02408 -0.0132 0.02199 -0.01198 0.02084 C -0.01094 0.01968 -0.00937 0.01922 -0.00834 0.0176 C -0.00729 0.01644 -0.00729 0.01412 -0.00607 0.01274 C -0.00469 0.01158 -0.00278 0.01158 -0.00122 0.01135 C 0.00296 0.00209 0.00816 -0.00277 0.01545 -0.00764 " pathEditMode="relative" ptsTypes="fffffffffffffffffffffffffffffffffffffffffffffffffffffffffffffffffffffffffffffffffffffffffffffffffffffffffffffffA">
                                      <p:cBhvr>
                                        <p:cTn id="25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6" presetID="0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E-6 1.48148E-6 C 0.00625 -0.00301 0.01007 -0.01713 0.01302 -0.02385 C 0.01476 -0.03357 0.01806 -0.03889 0.02136 -0.04769 C 0.02396 -0.05487 0.0257 -0.06274 0.02847 -0.06991 C 0.03004 -0.08473 0.03507 -0.08866 0.03924 -0.10163 C 0.04132 -0.10834 0.04184 -0.11575 0.04393 -0.12223 C 0.04896 -0.13774 0.05625 -0.15232 0.06059 -0.16829 C 0.06424 -0.18149 0.06615 -0.19422 0.07136 -0.20649 C 0.07535 -0.22709 0.07222 -0.24167 0.09045 -0.24769 C 0.09566 -0.24723 0.10104 -0.24838 0.10591 -0.24607 C 0.10834 -0.24491 0.10868 -0.24028 0.11059 -0.2382 C 0.11163 -0.23704 0.11302 -0.23704 0.11424 -0.23658 C 0.13143 -0.21829 0.13872 -0.19167 0.15226 -0.16991 C 0.15591 -0.15811 0.15938 -0.14653 0.16302 -0.13496 C 0.16441 -0.12362 0.16528 -0.11204 0.16893 -0.10163 C 0.17049 -0.09098 0.17257 -0.07963 0.17604 -0.06991 C 0.1757 -0.00116 0.17604 0.06759 0.175 0.13634 C 0.17483 0.15092 0.17014 0.16851 0.16893 0.18402 C 0.16841 0.20578 0.1691 0.22754 0.16667 0.24907 C 0.16563 0.25833 0.16337 0.26388 0.16181 0.27291 C 0.1599 0.28449 0.16268 0.28379 0.15591 0.29189 C 0.14948 0.29953 0.14514 0.3 0.13681 0.30162 C 0.11094 0.3 0.07292 0.32615 0.05938 0.29675 C 0.05452 0.28611 0.04809 0.278 0.04393 0.26666 C 0.03854 0.25231 0.03455 0.23703 0.02969 0.22222 C 0.02587 0.19467 0.02431 0.16458 0.01771 0.13796 C 0.0158 0.10185 0.01511 0.06759 0.01893 0.03171 C 0.0191 0.03009 0.02066 0.00925 0.02136 0.00625 C 0.02466 -0.00903 0.02882 -0.02431 0.03212 -0.03982 C 0.03611 -0.0588 0.04063 -0.08889 0.04879 -0.10487 C 0.05382 -0.12963 0.04775 -0.10417 0.05469 -0.12385 C 0.05851 -0.13473 0.05608 -0.13172 0.05834 -0.14283 C 0.06007 -0.15186 0.06354 -0.15788 0.06771 -0.16505 C 0.06858 -0.16875 0.06893 -0.17269 0.07014 -0.17616 C 0.07136 -0.1801 0.07413 -0.18311 0.075 -0.18727 C 0.07604 -0.1919 0.07535 -0.197 0.07604 -0.20163 C 0.07726 -0.2095 0.08056 -0.21737 0.08212 -0.22547 C 0.08247 -0.23033 0.08282 -0.23496 0.08334 -0.23982 C 0.08351 -0.24144 0.08316 -0.24468 0.08438 -0.24445 C 0.09132 -0.24329 0.09861 -0.23125 0.10347 -0.22547 C 0.11059 -0.2169 0.11771 -0.20811 0.125 -0.2 C 0.12761 -0.197 0.13091 -0.19538 0.13334 -0.19213 C 0.13577 -0.18889 0.13698 -0.18426 0.13924 -0.18102 C 0.14167 -0.17755 0.14479 -0.17477 0.14757 -0.17153 C 0.15052 -0.16065 0.15278 -0.147 0.16181 -0.14283 C 0.16389 -0.12894 0.16754 -0.11482 0.17136 -0.10163 C 0.17518 -0.08843 0.17552 -0.07269 0.17726 -0.0588 C 0.17761 -0.0213 0.17847 0.01643 0.17847 0.05393 C 0.17847 0.08101 0.17795 0.10787 0.17726 0.13495 C 0.17657 0.16736 0.17101 0.18379 0.15834 0.20949 C 0.15434 0.21736 0.15295 0.22962 0.14636 0.23333 C 0.13924 0.23726 0.12448 0.23842 0.11667 0.23958 C 0.11407 0.24074 0.11198 0.24351 0.10938 0.24444 C 0.10782 0.2449 0.08959 0.24722 0.08802 0.24745 C 0.08282 0.24537 0.07778 0.24328 0.07257 0.2412 C 0.07014 0.24027 0.06736 0.24004 0.06545 0.23796 C 0.0632 0.23564 0.06059 0.22847 0.06059 0.22847 C 0.05851 0.2155 0.05347 0.20347 0.05104 0.1905 C 0.04983 0.18356 0.04757 0.16967 0.04757 0.16967 C 0.04601 0.10393 0.03698 0.02731 0.05104 -0.03496 C 0.05191 -0.07061 0.04983 -0.11274 0.07014 -0.13982 C 0.0816 -0.1551 0.07865 -0.15695 0.09393 -0.16042 C 0.10157 -0.15926 0.1092 -0.15926 0.11667 -0.15718 C 0.11893 -0.15649 0.12049 -0.15371 0.12257 -0.15255 C 0.13455 -0.14561 0.14549 -0.1375 0.15712 -0.13033 C 0.1599 -0.11667 0.16181 -0.11112 0.17136 -0.10487 C 0.17743 -0.08889 0.18438 -0.07385 0.19167 -0.0588 C 0.19983 -0.04213 0.18438 -0.07292 0.19879 -0.04445 C 0.19948 -0.04283 0.20104 -0.03982 0.20104 -0.03982 C 0.20469 -0.02315 0.20903 -0.00649 0.21424 0.00949 C 0.21979 0.04513 0.22448 0.08125 0.22847 0.11736 C 0.22674 0.14629 0.229 0.1831 0.21424 0.20787 C 0.21111 0.22407 0.20677 0.23842 0.2 0.25231 C 0.19705 0.2662 0.1915 0.27638 0.18681 0.28888 C 0.18472 0.30185 0.18247 0.3074 0.175 0.31574 C 0.17361 0.31712 0.17292 0.31967 0.17136 0.3206 C 0.16875 0.32199 0.1658 0.32175 0.16302 0.32222 C 0.12222 0.31921 0.16129 0.32476 0.11893 0.30949 C 0.10625 0.30486 0.09341 0.30069 0.08334 0.28888 C 0.07691 0.28125 0.07153 0.27152 0.06545 0.26342 C 0.06059 0.25694 0.06077 0.24814 0.05469 0.24282 C 0.05174 0.23125 0.05104 0.21967 0.04879 0.20787 C 0.04775 0.18819 0.04584 0.16875 0.04514 0.14907 C 0.04358 0.10671 0.04358 0.07986 0.03438 0.04282 C 0.0316 0.03171 0.03091 0.01759 0.02604 0.00787 C 0.02917 0.00162 0.02847 0.00486 0.02847 -0.00163 " pathEditMode="relative" ptsTypes="fffffffffffffffffffffffffffffffffffffffffffffffffffffffffffffffffffffffffffffffffffffA">
                                      <p:cBhvr>
                                        <p:cTn id="27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8" presetID="0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6 -1.48148E-6 C 0.00904 -0.00393 0.00643 -0.01226 0.00713 -0.02523 C 0.00661 -0.05023 0.01043 -0.08078 -0.00121 -0.103 C -0.00207 -0.11712 -0.00226 -0.12708 -0.00712 -0.13958 C -0.00832 -0.14907 -0.01146 -0.15717 -0.01302 -0.16666 C -0.0151 -0.17893 -0.01771 -0.1905 -0.02257 -0.20162 C -0.02603 -0.20972 -0.02621 -0.21875 -0.03211 -0.22384 C -0.0368 -0.23287 -0.04096 -0.23287 -0.04878 -0.23495 C -0.06406 -0.23935 -0.07499 -0.24305 -0.09044 -0.24444 C -0.10034 -0.24398 -0.11024 -0.24421 -0.12014 -0.24282 C -0.12674 -0.24189 -0.12344 -0.23842 -0.12847 -0.23495 C -0.13108 -0.23333 -0.13403 -0.23287 -0.13681 -0.23171 C -0.13976 -0.22592 -0.14583 -0.21828 -0.15 -0.21412 C -0.15295 -0.20601 -0.1533 -0.20324 -0.15833 -0.19675 C -0.16094 -0.18981 -0.16215 -0.18263 -0.16545 -0.17615 C -0.16754 -0.16805 -0.16979 -0.16041 -0.17135 -0.15231 C -0.1658 -0.14143 -0.17188 -0.12453 -0.175 -0.11273 C -0.17604 -0.0956 -0.17795 -0.07824 -0.18212 -0.0618 C -0.18333 -0.01597 -0.1816 0.03079 -0.17726 0.07616 C -0.17674 0.08866 -0.17691 0.10093 -0.17379 0.11274 C -0.1724 0.14005 -0.17118 0.16413 -0.17014 0.19213 C -0.16962 0.20718 -0.16979 0.22269 -0.16545 0.23658 C -0.16458 0.26227 -0.16823 0.27477 -0.1559 0.29051 C -0.1533 0.3044 -0.14306 0.31713 -0.13559 0.32709 C -0.12552 0.34051 -0.13264 0.33635 -0.125 0.33982 C -0.11858 0.35163 -0.11146 0.36042 -0.10347 0.36991 C -0.09687 0.37778 -0.09617 0.38149 -0.08802 0.38426 C -0.07829 0.38195 -0.07447 0.38125 -0.06666 0.37616 C -0.06284 0.37362 -0.05468 0.36991 -0.05468 0.36991 C -0.04843 0.36413 -0.04739 0.35047 -0.04513 0.34144 C -0.04374 0.33635 -0.04062 0.33218 -0.03923 0.32709 C -0.03714 0.31991 -0.03645 0.31297 -0.03332 0.30649 C -0.03089 0.28357 -0.0295 0.2625 -0.02257 0.24144 C -0.02082 0.2257 -0.01962 0.20926 -0.01667 0.19375 C -0.02031 0.18334 -0.02482 0.18426 -0.03211 0.1794 C -0.02968 0.14885 -0.02812 0.11991 -0.01787 0.09213 C -0.01684 0.08565 -0.01545 0.07963 -0.01424 0.07315 C -0.01198 0.01667 -0.01562 0.05788 -0.00712 0.03496 C -0.00556 0.02038 -0.00485 0.00487 -0.00226 -0.00949 C -0.00069 -0.03888 -0.00086 -0.02662 -0.00226 -0.06666 C -0.00277 -0.07893 -0.00242 -0.09884 -0.00712 -0.11111 C -0.01093 -0.12129 -0.01736 -0.12962 -0.02135 -0.13958 C -0.02638 -0.15185 -0.02759 -0.1574 -0.03454 -0.16666 C -0.03697 -0.17754 -0.04461 -0.18402 -0.05121 -0.1905 C -0.05555 -0.19907 -0.05919 -0.20648 -0.06544 -0.21273 C -0.06753 -0.21481 -0.06909 -0.21736 -0.07134 -0.21898 C -0.0736 -0.2206 -0.07846 -0.22222 -0.07846 -0.22222 C -0.09426 -0.21921 -0.09791 -0.21296 -0.10469 -0.19351 C -0.11233 -0.17175 -0.10885 -0.18472 -0.11181 -0.17291 C -0.11285 -0.16111 -0.11458 -0.15046 -0.11788 -0.13958 C -0.11944 -0.11875 -0.11979 -0.08819 -0.12847 -0.06967 C -0.1309 -0.01412 -0.13333 0.04167 -0.12726 0.097 C -0.12656 0.15163 -0.12986 0.21181 -0.11788 0.26505 C -0.11754 0.26875 -0.11736 0.27246 -0.11667 0.27616 C -0.11337 0.29445 -0.11545 0.28959 -0.10226 0.29213 C -0.10034 0.2926 -0.09826 0.29329 -0.09634 0.29375 C -0.07777 0.2919 -0.0828 0.29121 -0.06891 0.28588 C -0.06596 0.2794 -0.06371 0.27963 -0.05832 0.27778 C -0.04148 0.26112 -0.02829 0.24306 -0.01667 0.21922 C -0.01424 0.20672 -0.01736 0.21829 -0.00954 0.20487 C -0.00763 0.20139 -0.00659 0.19723 -0.00468 0.19375 C -0.00277 0.19422 5.55556E-6 0.19746 0.00122 0.19538 C 0.00452 0.18913 0.00609 0.17315 0.00609 0.17315 C 0.00817 0.13913 0.00886 0.11737 0.00956 0.07778 C 0.00956 0.07639 0.01199 -0.0125 0.00486 -0.03958 C 0.00331 -0.05462 0.00486 -0.07731 -0.00346 -0.08888 C -0.00468 -0.09768 -0.00589 -0.10231 -0.00954 -0.10949 C -0.01093 -0.1155 -0.01162 -0.12013 -0.01424 -0.12523 C -0.01823 -0.14652 -0.0125 -0.11898 -0.01787 -0.13634 C -0.02066 -0.14513 -0.02205 -0.15324 -0.02725 -0.16018 C -0.03072 -0.17407 -0.03957 -0.18587 -0.04999 -0.1905 C -0.05693 -0.19976 -0.06753 -0.20277 -0.07726 -0.20462 C -0.08004 -0.20625 -0.0828 -0.2081 -0.08558 -0.20949 C -0.09027 -0.2118 -0.09999 -0.21574 -0.09999 -0.21574 C -0.13455 -0.21064 -0.1099 -0.21666 -0.12726 -0.20462 C -0.13385 -0.19398 -0.13924 -0.1824 -0.14514 -0.17129 C -0.14653 -0.16875 -0.14861 -0.16736 -0.15 -0.16504 C -0.15087 -0.16365 -0.15156 -0.1618 -0.15226 -0.16018 C -0.15712 -0.13472 -0.15365 -0.10833 -0.15226 -0.0824 C -0.15208 -0.06365 -0.15226 0.0095 -0.15 0.04445 C -0.14948 0.05139 -0.1441 0.07431 -0.14392 0.07477 C -0.13733 0.1088 -0.13177 0.14468 -0.12726 0.1794 C -0.12569 0.21088 -0.12604 0.24399 -0.12135 0.27477 C -0.12083 0.28588 -0.1217 0.30996 -0.11302 0.3176 C -0.10365 0.31667 -0.09253 0.3169 -0.08332 0.31274 C -0.07499 0.30903 -0.06857 0.30348 -0.06058 0.3 C -0.05294 0.29237 -0.05468 0.2919 -0.05226 0.2794 C -0.05121 0.27431 -0.04895 0.26991 -0.04756 0.26505 C -0.04617 0.25394 -0.04652 0.24237 -0.04391 0.23172 C -0.04322 0.22269 -0.04183 0.20602 -0.04044 0.19838 C -0.03818 0.18658 -0.03316 0.17176 -0.03089 0.1588 C -0.02534 0.12825 -0.02049 0.09792 -0.01302 0.06829 C -0.01181 0.05325 -0.00346 0.03125 -0.01891 0.02709 C -0.01857 0.02454 -0.01857 0.02176 -0.01787 0.01922 C -0.01736 0.01737 -0.01579 0.01621 -0.01545 0.01436 C -0.01337 0.00348 -0.01302 -0.01111 -0.01302 -0.02222 " pathEditMode="relative" ptsTypes="fffffffffffffffffffffffffffffffffffffffffffffffffffffffffffffffffffffffffffffffffffffffffffffffA">
                                      <p:cBhvr>
                                        <p:cTn id="29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0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7" grpId="0" animBg="1"/>
      <p:bldP spid="9" grpId="0" animBg="1"/>
      <p:bldP spid="10" grpId="0" animBg="1"/>
      <p:bldP spid="11" grpId="0" animBg="1"/>
      <p:bldP spid="12" grpId="0" animBg="1"/>
      <p:bldP spid="13" grpId="0"/>
      <p:bldP spid="1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4" name="Oval 4"/>
          <p:cNvSpPr>
            <a:spLocks noChangeArrowheads="1"/>
          </p:cNvSpPr>
          <p:nvPr/>
        </p:nvSpPr>
        <p:spPr bwMode="auto">
          <a:xfrm>
            <a:off x="1214414" y="3214686"/>
            <a:ext cx="914400" cy="914400"/>
          </a:xfrm>
          <a:prstGeom prst="ellipse">
            <a:avLst/>
          </a:prstGeom>
          <a:solidFill>
            <a:srgbClr val="3399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66565" name="Oval 5"/>
          <p:cNvSpPr>
            <a:spLocks noChangeArrowheads="1"/>
          </p:cNvSpPr>
          <p:nvPr/>
        </p:nvSpPr>
        <p:spPr bwMode="auto">
          <a:xfrm>
            <a:off x="7740650" y="1628775"/>
            <a:ext cx="914400" cy="914400"/>
          </a:xfrm>
          <a:prstGeom prst="ellipse">
            <a:avLst/>
          </a:prstGeom>
          <a:solidFill>
            <a:srgbClr val="3399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66566" name="Oval 6"/>
          <p:cNvSpPr>
            <a:spLocks noChangeArrowheads="1"/>
          </p:cNvSpPr>
          <p:nvPr/>
        </p:nvSpPr>
        <p:spPr bwMode="auto">
          <a:xfrm>
            <a:off x="428596" y="2000240"/>
            <a:ext cx="914400" cy="914400"/>
          </a:xfrm>
          <a:prstGeom prst="ellipse">
            <a:avLst/>
          </a:prstGeom>
          <a:solidFill>
            <a:srgbClr val="3399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66567" name="Oval 7"/>
          <p:cNvSpPr>
            <a:spLocks noChangeArrowheads="1"/>
          </p:cNvSpPr>
          <p:nvPr/>
        </p:nvSpPr>
        <p:spPr bwMode="auto">
          <a:xfrm>
            <a:off x="2928926" y="1928802"/>
            <a:ext cx="914400" cy="914400"/>
          </a:xfrm>
          <a:prstGeom prst="ellipse">
            <a:avLst/>
          </a:prstGeom>
          <a:solidFill>
            <a:srgbClr val="3399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66568" name="Oval 8"/>
          <p:cNvSpPr>
            <a:spLocks noChangeArrowheads="1"/>
          </p:cNvSpPr>
          <p:nvPr/>
        </p:nvSpPr>
        <p:spPr bwMode="auto">
          <a:xfrm>
            <a:off x="4214810" y="3214686"/>
            <a:ext cx="914400" cy="914400"/>
          </a:xfrm>
          <a:prstGeom prst="ellipse">
            <a:avLst/>
          </a:prstGeom>
          <a:solidFill>
            <a:srgbClr val="3399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66569" name="Oval 9"/>
          <p:cNvSpPr>
            <a:spLocks noChangeArrowheads="1"/>
          </p:cNvSpPr>
          <p:nvPr/>
        </p:nvSpPr>
        <p:spPr bwMode="auto">
          <a:xfrm>
            <a:off x="6357950" y="2786058"/>
            <a:ext cx="914400" cy="914400"/>
          </a:xfrm>
          <a:prstGeom prst="ellipse">
            <a:avLst/>
          </a:prstGeom>
          <a:solidFill>
            <a:srgbClr val="3399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56323" name="Rectangle 3"/>
          <p:cNvSpPr>
            <a:spLocks noChangeArrowheads="1"/>
          </p:cNvSpPr>
          <p:nvPr/>
        </p:nvSpPr>
        <p:spPr bwMode="auto">
          <a:xfrm>
            <a:off x="-1" y="5214950"/>
            <a:ext cx="9144001" cy="247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spcBef>
                <a:spcPct val="20000"/>
              </a:spcBef>
            </a:pPr>
            <a:r>
              <a:rPr lang="ru-RU" sz="3600" b="1" dirty="0" smtClean="0">
                <a:latin typeface="Comic Sans MS" pitchFamily="66" charset="0"/>
              </a:rPr>
              <a:t>ЧАСТИЦЫ ДВИЖУТСЯ ПО ПРЯМОЙ ДО СТОЛКНОВЕНИЯ – </a:t>
            </a:r>
            <a:r>
              <a:rPr lang="ru-RU" sz="4400" b="1" dirty="0" smtClean="0">
                <a:latin typeface="Comic Sans MS" pitchFamily="66" charset="0"/>
              </a:rPr>
              <a:t>«</a:t>
            </a:r>
            <a:r>
              <a:rPr lang="ru-RU" sz="4400" b="1" dirty="0" smtClean="0">
                <a:solidFill>
                  <a:schemeClr val="accent2"/>
                </a:solidFill>
                <a:latin typeface="Comic Sans MS" pitchFamily="66" charset="0"/>
              </a:rPr>
              <a:t>бродяги</a:t>
            </a:r>
            <a:r>
              <a:rPr lang="ru-RU" sz="4400" b="1" dirty="0" smtClean="0">
                <a:latin typeface="Comic Sans MS" pitchFamily="66" charset="0"/>
              </a:rPr>
              <a:t>»</a:t>
            </a:r>
            <a:endParaRPr lang="ru-RU" sz="4400" b="1" dirty="0">
              <a:latin typeface="Comic Sans MS" pitchFamily="66" charset="0"/>
            </a:endParaRPr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34925" y="44450"/>
            <a:ext cx="9074150" cy="1727200"/>
          </a:xfrm>
          <a:prstGeom prst="rect">
            <a:avLst/>
          </a:prstGeom>
          <a:noFill/>
        </p:spPr>
        <p:txBody>
          <a:bodyPr>
            <a:normAutofit fontScale="900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600" b="1" i="0" u="none" strike="noStrike" kern="1200" cap="none" spc="0" normalizeH="0" baseline="0" noProof="0" dirty="0" smtClean="0">
                <a:ln>
                  <a:solidFill>
                    <a:srgbClr val="FFFF00"/>
                  </a:solidFill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Движение молекулы в газе</a:t>
            </a:r>
          </a:p>
        </p:txBody>
      </p:sp>
    </p:spTree>
  </p:cSld>
  <p:clrMapOvr>
    <a:masterClrMapping/>
  </p:clrMapOvr>
  <p:transition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880"/>
                            </p:stCondLst>
                            <p:childTnLst>
                              <p:par>
                                <p:cTn id="11" presetID="0" presetClass="pat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91 0.00069 C -0.08507 0.00046 -0.24618 -0.41713 -0.31771 -0.44838 C -0.38923 -0.47963 -0.41805 -0.26065 -0.4309 -0.18704 C -0.44375 -0.11343 -0.4401 -0.0794 -0.39531 -0.00625 C -0.35052 0.06689 -0.21441 0.19838 -0.1625 0.25162 C -0.11059 0.30486 -0.17326 0.34259 -0.08351 0.31296 C 0.00625 0.28333 0.31875 0.17662 0.3757 0.0743 C 0.43264 -0.02801 0.29097 -0.21436 0.25851 -0.30116 C 0.22604 -0.38797 0.22413 -0.49723 0.1809 -0.44676 C 0.13768 -0.3963 0.08125 0.00092 -0.00191 0.00069 Z " pathEditMode="relative" rAng="0" ptsTypes="aaaaaaaaaa">
                                      <p:cBhvr>
                                        <p:cTn id="12" dur="2000" fill="hold"/>
                                        <p:tgtEl>
                                          <p:spTgt spid="665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" y="-78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3.33333E-6 C -0.07691 0.10416 -0.21024 0.11435 -0.1842 0.16852 C -0.15816 0.22268 0.05938 0.33426 0.1566 0.32453 C 0.25382 0.31481 0.33021 0.20254 0.39879 0.11041 C 0.46737 0.01828 0.58855 -0.13357 0.56841 -0.22801 C 0.54827 -0.32246 0.37171 -0.49398 0.27761 -0.45625 C 0.18351 -0.41852 0.07691 -0.10417 -2.77778E-7 3.33333E-6 Z " pathEditMode="relative" ptsTypes="aaaaaaa">
                                      <p:cBhvr>
                                        <p:cTn id="14" dur="2000" fill="hold"/>
                                        <p:tgtEl>
                                          <p:spTgt spid="665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95 0.00231 C -0.07361 -0.12963 0.18837 -0.32986 0.27674 -0.3662 C 0.36493 -0.40255 0.43854 -0.31597 0.53316 -0.21528 C 0.6276 -0.11458 0.80972 0.13079 0.84375 0.2375 C 0.87743 0.34421 0.87656 0.46505 0.73594 0.42523 C 0.59531 0.38542 0.07951 0.13426 0.00295 0.00231 Z " pathEditMode="relative" rAng="0" ptsTypes="aaaaaa">
                                      <p:cBhvr>
                                        <p:cTn id="16" dur="2000" fill="hold"/>
                                        <p:tgtEl>
                                          <p:spTgt spid="665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9" y="29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5.18519E-6 C -0.00711 0.12964 0.05174 0.25209 0.10261 0.14561 C 0.15348 0.03913 0.23612 -0.55508 0.30521 -0.63865 C 0.37431 -0.72221 0.44896 -0.47823 0.51702 -0.35624 C 0.58525 -0.23425 0.67032 0.03843 0.7132 0.09283 C 0.75608 0.14723 0.8698 0.09098 0.775 -0.02985 C 0.68021 -0.15069 0.27414 -0.63541 0.1448 -0.6317 C 0.01546 -0.628 0.00712 -0.12962 -4.16667E-6 5.18519E-6 Z " pathEditMode="relative" ptsTypes="aaaaaaaa">
                                      <p:cBhvr>
                                        <p:cTn id="18" dur="2000" fill="hold"/>
                                        <p:tgtEl>
                                          <p:spTgt spid="665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11111E-6 1.85185E-6 C -0.02326 -0.1382 -0.31215 -0.42546 -0.43298 -0.48241 C -0.55381 -0.53935 -0.7059 -0.43959 -0.72499 -0.34213 C -0.74409 -0.24468 -0.61926 -0.0132 -0.54739 0.10185 C -0.47551 0.21666 -0.38524 0.36389 -0.2934 0.34745 C -0.20156 0.33102 0.02327 0.13819 6.11111E-6 1.85185E-6 Z " pathEditMode="relative" ptsTypes="aaaaaa">
                                      <p:cBhvr>
                                        <p:cTn id="20" dur="2000" fill="hold"/>
                                        <p:tgtEl>
                                          <p:spTgt spid="665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-5.18519E-6 C 0.08403 -0.13334 -0.03941 -0.3132 -0.06198 -0.2176 C -0.08455 -0.122 -0.09201 0.57175 -0.13559 0.5736 C -0.17916 0.57545 -0.20607 -0.17362 -0.32378 -0.20718 C -0.44149 -0.24075 -0.80191 0.24027 -0.84219 0.37175 C -0.88246 0.50323 -0.70694 0.64397 -0.5658 0.5824 C -0.42465 0.52083 -0.08403 0.13333 -3.88889E-6 -5.18519E-6 Z " pathEditMode="relative" ptsTypes="aaaaaaa">
                                      <p:cBhvr>
                                        <p:cTn id="22" dur="2000" fill="hold"/>
                                        <p:tgtEl>
                                          <p:spTgt spid="665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3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563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563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563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564" grpId="0" animBg="1"/>
      <p:bldP spid="66565" grpId="0" animBg="1"/>
      <p:bldP spid="66566" grpId="0" animBg="1"/>
      <p:bldP spid="66567" grpId="0" animBg="1"/>
      <p:bldP spid="66568" grpId="0" animBg="1"/>
      <p:bldP spid="66569" grpId="0" animBg="1"/>
      <p:bldP spid="56323" grpId="0" build="p"/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7" name="Picture 5" descr="зайцы белки"/>
          <p:cNvPicPr>
            <a:picLocks noChangeAspect="1" noChangeArrowheads="1"/>
          </p:cNvPicPr>
          <p:nvPr/>
        </p:nvPicPr>
        <p:blipFill>
          <a:blip r:embed="rId2" cstate="print"/>
          <a:srcRect l="21236" t="35429" r="65067" b="48657"/>
          <a:stretch>
            <a:fillRect/>
          </a:stretch>
        </p:blipFill>
        <p:spPr bwMode="auto">
          <a:xfrm rot="-10381805">
            <a:off x="169863" y="331788"/>
            <a:ext cx="2195512" cy="144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398" name="Picture 6" descr="миша"/>
          <p:cNvPicPr>
            <a:picLocks noChangeAspect="1" noChangeArrowheads="1"/>
          </p:cNvPicPr>
          <p:nvPr/>
        </p:nvPicPr>
        <p:blipFill>
          <a:blip r:embed="rId3" cstate="print"/>
          <a:srcRect l="33936" t="5627" r="5235" b="14113"/>
          <a:stretch>
            <a:fillRect/>
          </a:stretch>
        </p:blipFill>
        <p:spPr bwMode="auto">
          <a:xfrm>
            <a:off x="2555875" y="4005263"/>
            <a:ext cx="3744913" cy="2852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399" name="Picture 7" descr="волчик"/>
          <p:cNvPicPr>
            <a:picLocks noChangeAspect="1" noChangeArrowheads="1"/>
          </p:cNvPicPr>
          <p:nvPr/>
        </p:nvPicPr>
        <p:blipFill>
          <a:blip r:embed="rId4" cstate="print"/>
          <a:srcRect l="42860" t="17258" r="19487" b="55785"/>
          <a:stretch>
            <a:fillRect/>
          </a:stretch>
        </p:blipFill>
        <p:spPr bwMode="auto">
          <a:xfrm rot="2252977">
            <a:off x="5867400" y="188913"/>
            <a:ext cx="2846388" cy="2881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9402" name="Freeform 10"/>
          <p:cNvSpPr>
            <a:spLocks/>
          </p:cNvSpPr>
          <p:nvPr/>
        </p:nvSpPr>
        <p:spPr bwMode="auto">
          <a:xfrm>
            <a:off x="4572000" y="115888"/>
            <a:ext cx="1582738" cy="2449512"/>
          </a:xfrm>
          <a:custGeom>
            <a:avLst/>
            <a:gdLst>
              <a:gd name="T0" fmla="*/ 219513 w 1269"/>
              <a:gd name="T1" fmla="*/ 2432015 h 1120"/>
              <a:gd name="T2" fmla="*/ 0 w 1269"/>
              <a:gd name="T3" fmla="*/ 2327036 h 1120"/>
              <a:gd name="T4" fmla="*/ 279380 w 1269"/>
              <a:gd name="T5" fmla="*/ 2134574 h 1120"/>
              <a:gd name="T6" fmla="*/ 339247 w 1269"/>
              <a:gd name="T7" fmla="*/ 2012099 h 1120"/>
              <a:gd name="T8" fmla="*/ 429048 w 1269"/>
              <a:gd name="T9" fmla="*/ 1907120 h 1120"/>
              <a:gd name="T10" fmla="*/ 109756 w 1269"/>
              <a:gd name="T11" fmla="*/ 1837134 h 1120"/>
              <a:gd name="T12" fmla="*/ 229491 w 1269"/>
              <a:gd name="T13" fmla="*/ 1749651 h 1120"/>
              <a:gd name="T14" fmla="*/ 449004 w 1269"/>
              <a:gd name="T15" fmla="*/ 1487204 h 1120"/>
              <a:gd name="T16" fmla="*/ 518849 w 1269"/>
              <a:gd name="T17" fmla="*/ 1364728 h 1120"/>
              <a:gd name="T18" fmla="*/ 289358 w 1269"/>
              <a:gd name="T19" fmla="*/ 1364728 h 1120"/>
              <a:gd name="T20" fmla="*/ 518849 w 1269"/>
              <a:gd name="T21" fmla="*/ 1172266 h 1120"/>
              <a:gd name="T22" fmla="*/ 588694 w 1269"/>
              <a:gd name="T23" fmla="*/ 1032294 h 1120"/>
              <a:gd name="T24" fmla="*/ 478937 w 1269"/>
              <a:gd name="T25" fmla="*/ 944812 h 1120"/>
              <a:gd name="T26" fmla="*/ 458982 w 1269"/>
              <a:gd name="T27" fmla="*/ 892322 h 1120"/>
              <a:gd name="T28" fmla="*/ 548782 w 1269"/>
              <a:gd name="T29" fmla="*/ 839833 h 1120"/>
              <a:gd name="T30" fmla="*/ 608649 w 1269"/>
              <a:gd name="T31" fmla="*/ 769847 h 1120"/>
              <a:gd name="T32" fmla="*/ 648561 w 1269"/>
              <a:gd name="T33" fmla="*/ 699861 h 1120"/>
              <a:gd name="T34" fmla="*/ 718406 w 1269"/>
              <a:gd name="T35" fmla="*/ 559888 h 1120"/>
              <a:gd name="T36" fmla="*/ 638583 w 1269"/>
              <a:gd name="T37" fmla="*/ 542392 h 1120"/>
              <a:gd name="T38" fmla="*/ 658539 w 1269"/>
              <a:gd name="T39" fmla="*/ 437413 h 1120"/>
              <a:gd name="T40" fmla="*/ 838140 w 1269"/>
              <a:gd name="T41" fmla="*/ 104979 h 1120"/>
              <a:gd name="T42" fmla="*/ 927941 w 1269"/>
              <a:gd name="T43" fmla="*/ 227455 h 1120"/>
              <a:gd name="T44" fmla="*/ 1037697 w 1269"/>
              <a:gd name="T45" fmla="*/ 472406 h 1120"/>
              <a:gd name="T46" fmla="*/ 987808 w 1269"/>
              <a:gd name="T47" fmla="*/ 542392 h 1120"/>
              <a:gd name="T48" fmla="*/ 1087587 w 1269"/>
              <a:gd name="T49" fmla="*/ 734854 h 1120"/>
              <a:gd name="T50" fmla="*/ 1197343 w 1269"/>
              <a:gd name="T51" fmla="*/ 874826 h 1120"/>
              <a:gd name="T52" fmla="*/ 1017742 w 1269"/>
              <a:gd name="T53" fmla="*/ 1172266 h 1120"/>
              <a:gd name="T54" fmla="*/ 1197343 w 1269"/>
              <a:gd name="T55" fmla="*/ 1259749 h 1120"/>
              <a:gd name="T56" fmla="*/ 1297122 w 1269"/>
              <a:gd name="T57" fmla="*/ 1452211 h 1120"/>
              <a:gd name="T58" fmla="*/ 1047675 w 1269"/>
              <a:gd name="T59" fmla="*/ 1399721 h 1120"/>
              <a:gd name="T60" fmla="*/ 1047675 w 1269"/>
              <a:gd name="T61" fmla="*/ 1434714 h 1120"/>
              <a:gd name="T62" fmla="*/ 1257210 w 1269"/>
              <a:gd name="T63" fmla="*/ 1557190 h 1120"/>
              <a:gd name="T64" fmla="*/ 1386923 w 1269"/>
              <a:gd name="T65" fmla="*/ 1749651 h 1120"/>
              <a:gd name="T66" fmla="*/ 1426834 w 1269"/>
              <a:gd name="T67" fmla="*/ 1837134 h 1120"/>
              <a:gd name="T68" fmla="*/ 1177387 w 1269"/>
              <a:gd name="T69" fmla="*/ 1872127 h 1120"/>
              <a:gd name="T70" fmla="*/ 1327055 w 1269"/>
              <a:gd name="T71" fmla="*/ 2082085 h 1120"/>
              <a:gd name="T72" fmla="*/ 1486701 w 1269"/>
              <a:gd name="T73" fmla="*/ 2134574 h 1120"/>
              <a:gd name="T74" fmla="*/ 1267188 w 1269"/>
              <a:gd name="T75" fmla="*/ 2292043 h 1120"/>
              <a:gd name="T76" fmla="*/ 1117520 w 1269"/>
              <a:gd name="T77" fmla="*/ 2362029 h 1120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w 1269"/>
              <a:gd name="T118" fmla="*/ 0 h 1120"/>
              <a:gd name="T119" fmla="*/ 1269 w 1269"/>
              <a:gd name="T120" fmla="*/ 1120 h 1120"/>
            </a:gdLst>
            <a:ahLst/>
            <a:cxnLst>
              <a:cxn ang="T78">
                <a:pos x="T0" y="T1"/>
              </a:cxn>
              <a:cxn ang="T79">
                <a:pos x="T2" y="T3"/>
              </a:cxn>
              <a:cxn ang="T80">
                <a:pos x="T4" y="T5"/>
              </a:cxn>
              <a:cxn ang="T81">
                <a:pos x="T6" y="T7"/>
              </a:cxn>
              <a:cxn ang="T82">
                <a:pos x="T8" y="T9"/>
              </a:cxn>
              <a:cxn ang="T83">
                <a:pos x="T10" y="T11"/>
              </a:cxn>
              <a:cxn ang="T84">
                <a:pos x="T12" y="T13"/>
              </a:cxn>
              <a:cxn ang="T85">
                <a:pos x="T14" y="T15"/>
              </a:cxn>
              <a:cxn ang="T86">
                <a:pos x="T16" y="T17"/>
              </a:cxn>
              <a:cxn ang="T87">
                <a:pos x="T18" y="T19"/>
              </a:cxn>
              <a:cxn ang="T88">
                <a:pos x="T20" y="T21"/>
              </a:cxn>
              <a:cxn ang="T89">
                <a:pos x="T22" y="T23"/>
              </a:cxn>
              <a:cxn ang="T90">
                <a:pos x="T24" y="T25"/>
              </a:cxn>
              <a:cxn ang="T91">
                <a:pos x="T26" y="T27"/>
              </a:cxn>
              <a:cxn ang="T92">
                <a:pos x="T28" y="T29"/>
              </a:cxn>
              <a:cxn ang="T93">
                <a:pos x="T30" y="T31"/>
              </a:cxn>
              <a:cxn ang="T94">
                <a:pos x="T32" y="T33"/>
              </a:cxn>
              <a:cxn ang="T95">
                <a:pos x="T34" y="T35"/>
              </a:cxn>
              <a:cxn ang="T96">
                <a:pos x="T36" y="T37"/>
              </a:cxn>
              <a:cxn ang="T97">
                <a:pos x="T38" y="T39"/>
              </a:cxn>
              <a:cxn ang="T98">
                <a:pos x="T40" y="T41"/>
              </a:cxn>
              <a:cxn ang="T99">
                <a:pos x="T42" y="T43"/>
              </a:cxn>
              <a:cxn ang="T100">
                <a:pos x="T44" y="T45"/>
              </a:cxn>
              <a:cxn ang="T101">
                <a:pos x="T46" y="T47"/>
              </a:cxn>
              <a:cxn ang="T102">
                <a:pos x="T48" y="T49"/>
              </a:cxn>
              <a:cxn ang="T103">
                <a:pos x="T50" y="T51"/>
              </a:cxn>
              <a:cxn ang="T104">
                <a:pos x="T52" y="T53"/>
              </a:cxn>
              <a:cxn ang="T105">
                <a:pos x="T54" y="T55"/>
              </a:cxn>
              <a:cxn ang="T106">
                <a:pos x="T56" y="T57"/>
              </a:cxn>
              <a:cxn ang="T107">
                <a:pos x="T58" y="T59"/>
              </a:cxn>
              <a:cxn ang="T108">
                <a:pos x="T60" y="T61"/>
              </a:cxn>
              <a:cxn ang="T109">
                <a:pos x="T62" y="T63"/>
              </a:cxn>
              <a:cxn ang="T110">
                <a:pos x="T64" y="T65"/>
              </a:cxn>
              <a:cxn ang="T111">
                <a:pos x="T66" y="T67"/>
              </a:cxn>
              <a:cxn ang="T112">
                <a:pos x="T68" y="T69"/>
              </a:cxn>
              <a:cxn ang="T113">
                <a:pos x="T70" y="T71"/>
              </a:cxn>
              <a:cxn ang="T114">
                <a:pos x="T72" y="T73"/>
              </a:cxn>
              <a:cxn ang="T115">
                <a:pos x="T74" y="T75"/>
              </a:cxn>
              <a:cxn ang="T116">
                <a:pos x="T76" y="T77"/>
              </a:cxn>
            </a:cxnLst>
            <a:rect l="T117" t="T118" r="T119" b="T120"/>
            <a:pathLst>
              <a:path w="1269" h="1120">
                <a:moveTo>
                  <a:pt x="288" y="1120"/>
                </a:moveTo>
                <a:cubicBezTo>
                  <a:pt x="251" y="1117"/>
                  <a:pt x="213" y="1116"/>
                  <a:pt x="176" y="1112"/>
                </a:cubicBezTo>
                <a:cubicBezTo>
                  <a:pt x="143" y="1108"/>
                  <a:pt x="124" y="1094"/>
                  <a:pt x="96" y="1080"/>
                </a:cubicBezTo>
                <a:cubicBezTo>
                  <a:pt x="69" y="1067"/>
                  <a:pt x="23" y="1067"/>
                  <a:pt x="0" y="1064"/>
                </a:cubicBezTo>
                <a:cubicBezTo>
                  <a:pt x="56" y="1027"/>
                  <a:pt x="4" y="1055"/>
                  <a:pt x="128" y="1040"/>
                </a:cubicBezTo>
                <a:cubicBezTo>
                  <a:pt x="167" y="1035"/>
                  <a:pt x="193" y="997"/>
                  <a:pt x="224" y="976"/>
                </a:cubicBezTo>
                <a:cubicBezTo>
                  <a:pt x="241" y="924"/>
                  <a:pt x="217" y="975"/>
                  <a:pt x="256" y="944"/>
                </a:cubicBezTo>
                <a:cubicBezTo>
                  <a:pt x="264" y="938"/>
                  <a:pt x="265" y="926"/>
                  <a:pt x="272" y="920"/>
                </a:cubicBezTo>
                <a:cubicBezTo>
                  <a:pt x="286" y="907"/>
                  <a:pt x="304" y="899"/>
                  <a:pt x="320" y="888"/>
                </a:cubicBezTo>
                <a:cubicBezTo>
                  <a:pt x="328" y="883"/>
                  <a:pt x="336" y="877"/>
                  <a:pt x="344" y="872"/>
                </a:cubicBezTo>
                <a:cubicBezTo>
                  <a:pt x="352" y="867"/>
                  <a:pt x="368" y="856"/>
                  <a:pt x="368" y="856"/>
                </a:cubicBezTo>
                <a:cubicBezTo>
                  <a:pt x="259" y="820"/>
                  <a:pt x="390" y="861"/>
                  <a:pt x="88" y="840"/>
                </a:cubicBezTo>
                <a:cubicBezTo>
                  <a:pt x="80" y="839"/>
                  <a:pt x="104" y="836"/>
                  <a:pt x="112" y="832"/>
                </a:cubicBezTo>
                <a:cubicBezTo>
                  <a:pt x="188" y="794"/>
                  <a:pt x="60" y="841"/>
                  <a:pt x="184" y="800"/>
                </a:cubicBezTo>
                <a:cubicBezTo>
                  <a:pt x="238" y="782"/>
                  <a:pt x="289" y="735"/>
                  <a:pt x="336" y="704"/>
                </a:cubicBezTo>
                <a:cubicBezTo>
                  <a:pt x="345" y="698"/>
                  <a:pt x="351" y="687"/>
                  <a:pt x="360" y="680"/>
                </a:cubicBezTo>
                <a:cubicBezTo>
                  <a:pt x="375" y="668"/>
                  <a:pt x="408" y="648"/>
                  <a:pt x="408" y="648"/>
                </a:cubicBezTo>
                <a:cubicBezTo>
                  <a:pt x="411" y="640"/>
                  <a:pt x="424" y="626"/>
                  <a:pt x="416" y="624"/>
                </a:cubicBezTo>
                <a:cubicBezTo>
                  <a:pt x="387" y="618"/>
                  <a:pt x="357" y="632"/>
                  <a:pt x="328" y="632"/>
                </a:cubicBezTo>
                <a:cubicBezTo>
                  <a:pt x="296" y="632"/>
                  <a:pt x="264" y="627"/>
                  <a:pt x="232" y="624"/>
                </a:cubicBezTo>
                <a:cubicBezTo>
                  <a:pt x="273" y="597"/>
                  <a:pt x="320" y="580"/>
                  <a:pt x="368" y="568"/>
                </a:cubicBezTo>
                <a:cubicBezTo>
                  <a:pt x="384" y="557"/>
                  <a:pt x="400" y="547"/>
                  <a:pt x="416" y="536"/>
                </a:cubicBezTo>
                <a:cubicBezTo>
                  <a:pt x="423" y="531"/>
                  <a:pt x="419" y="519"/>
                  <a:pt x="424" y="512"/>
                </a:cubicBezTo>
                <a:cubicBezTo>
                  <a:pt x="436" y="494"/>
                  <a:pt x="454" y="484"/>
                  <a:pt x="472" y="472"/>
                </a:cubicBezTo>
                <a:cubicBezTo>
                  <a:pt x="491" y="443"/>
                  <a:pt x="508" y="443"/>
                  <a:pt x="536" y="424"/>
                </a:cubicBezTo>
                <a:cubicBezTo>
                  <a:pt x="492" y="409"/>
                  <a:pt x="429" y="428"/>
                  <a:pt x="384" y="432"/>
                </a:cubicBezTo>
                <a:cubicBezTo>
                  <a:pt x="371" y="429"/>
                  <a:pt x="352" y="435"/>
                  <a:pt x="344" y="424"/>
                </a:cubicBezTo>
                <a:cubicBezTo>
                  <a:pt x="339" y="416"/>
                  <a:pt x="359" y="412"/>
                  <a:pt x="368" y="408"/>
                </a:cubicBezTo>
                <a:cubicBezTo>
                  <a:pt x="383" y="401"/>
                  <a:pt x="400" y="397"/>
                  <a:pt x="416" y="392"/>
                </a:cubicBezTo>
                <a:cubicBezTo>
                  <a:pt x="424" y="389"/>
                  <a:pt x="440" y="384"/>
                  <a:pt x="440" y="384"/>
                </a:cubicBezTo>
                <a:cubicBezTo>
                  <a:pt x="448" y="376"/>
                  <a:pt x="455" y="366"/>
                  <a:pt x="464" y="360"/>
                </a:cubicBezTo>
                <a:cubicBezTo>
                  <a:pt x="471" y="355"/>
                  <a:pt x="482" y="358"/>
                  <a:pt x="488" y="352"/>
                </a:cubicBezTo>
                <a:cubicBezTo>
                  <a:pt x="494" y="346"/>
                  <a:pt x="490" y="334"/>
                  <a:pt x="496" y="328"/>
                </a:cubicBezTo>
                <a:cubicBezTo>
                  <a:pt x="502" y="322"/>
                  <a:pt x="512" y="324"/>
                  <a:pt x="520" y="320"/>
                </a:cubicBezTo>
                <a:cubicBezTo>
                  <a:pt x="529" y="316"/>
                  <a:pt x="536" y="309"/>
                  <a:pt x="544" y="304"/>
                </a:cubicBezTo>
                <a:cubicBezTo>
                  <a:pt x="555" y="288"/>
                  <a:pt x="565" y="272"/>
                  <a:pt x="576" y="256"/>
                </a:cubicBezTo>
                <a:cubicBezTo>
                  <a:pt x="599" y="221"/>
                  <a:pt x="600" y="232"/>
                  <a:pt x="560" y="240"/>
                </a:cubicBezTo>
                <a:cubicBezTo>
                  <a:pt x="544" y="243"/>
                  <a:pt x="528" y="245"/>
                  <a:pt x="512" y="248"/>
                </a:cubicBezTo>
                <a:cubicBezTo>
                  <a:pt x="501" y="245"/>
                  <a:pt x="483" y="251"/>
                  <a:pt x="480" y="240"/>
                </a:cubicBezTo>
                <a:cubicBezTo>
                  <a:pt x="478" y="231"/>
                  <a:pt x="523" y="204"/>
                  <a:pt x="528" y="200"/>
                </a:cubicBezTo>
                <a:cubicBezTo>
                  <a:pt x="562" y="149"/>
                  <a:pt x="624" y="136"/>
                  <a:pt x="656" y="80"/>
                </a:cubicBezTo>
                <a:cubicBezTo>
                  <a:pt x="662" y="70"/>
                  <a:pt x="666" y="58"/>
                  <a:pt x="672" y="48"/>
                </a:cubicBezTo>
                <a:cubicBezTo>
                  <a:pt x="682" y="32"/>
                  <a:pt x="704" y="0"/>
                  <a:pt x="704" y="0"/>
                </a:cubicBezTo>
                <a:cubicBezTo>
                  <a:pt x="710" y="46"/>
                  <a:pt x="699" y="89"/>
                  <a:pt x="744" y="104"/>
                </a:cubicBezTo>
                <a:cubicBezTo>
                  <a:pt x="759" y="119"/>
                  <a:pt x="777" y="129"/>
                  <a:pt x="792" y="144"/>
                </a:cubicBezTo>
                <a:cubicBezTo>
                  <a:pt x="813" y="165"/>
                  <a:pt x="810" y="196"/>
                  <a:pt x="832" y="216"/>
                </a:cubicBezTo>
                <a:cubicBezTo>
                  <a:pt x="870" y="249"/>
                  <a:pt x="872" y="246"/>
                  <a:pt x="912" y="256"/>
                </a:cubicBezTo>
                <a:cubicBezTo>
                  <a:pt x="873" y="269"/>
                  <a:pt x="832" y="254"/>
                  <a:pt x="792" y="248"/>
                </a:cubicBezTo>
                <a:cubicBezTo>
                  <a:pt x="835" y="312"/>
                  <a:pt x="779" y="235"/>
                  <a:pt x="832" y="288"/>
                </a:cubicBezTo>
                <a:cubicBezTo>
                  <a:pt x="895" y="351"/>
                  <a:pt x="793" y="270"/>
                  <a:pt x="872" y="336"/>
                </a:cubicBezTo>
                <a:cubicBezTo>
                  <a:pt x="894" y="354"/>
                  <a:pt x="920" y="360"/>
                  <a:pt x="944" y="376"/>
                </a:cubicBezTo>
                <a:cubicBezTo>
                  <a:pt x="949" y="384"/>
                  <a:pt x="960" y="390"/>
                  <a:pt x="960" y="400"/>
                </a:cubicBezTo>
                <a:cubicBezTo>
                  <a:pt x="960" y="487"/>
                  <a:pt x="859" y="438"/>
                  <a:pt x="808" y="432"/>
                </a:cubicBezTo>
                <a:cubicBezTo>
                  <a:pt x="729" y="406"/>
                  <a:pt x="783" y="518"/>
                  <a:pt x="816" y="536"/>
                </a:cubicBezTo>
                <a:cubicBezTo>
                  <a:pt x="852" y="556"/>
                  <a:pt x="874" y="551"/>
                  <a:pt x="912" y="560"/>
                </a:cubicBezTo>
                <a:cubicBezTo>
                  <a:pt x="928" y="564"/>
                  <a:pt x="944" y="571"/>
                  <a:pt x="960" y="576"/>
                </a:cubicBezTo>
                <a:cubicBezTo>
                  <a:pt x="968" y="579"/>
                  <a:pt x="984" y="584"/>
                  <a:pt x="984" y="584"/>
                </a:cubicBezTo>
                <a:cubicBezTo>
                  <a:pt x="997" y="624"/>
                  <a:pt x="998" y="650"/>
                  <a:pt x="1040" y="664"/>
                </a:cubicBezTo>
                <a:cubicBezTo>
                  <a:pt x="990" y="676"/>
                  <a:pt x="938" y="668"/>
                  <a:pt x="888" y="656"/>
                </a:cubicBezTo>
                <a:cubicBezTo>
                  <a:pt x="872" y="652"/>
                  <a:pt x="840" y="640"/>
                  <a:pt x="840" y="640"/>
                </a:cubicBezTo>
                <a:cubicBezTo>
                  <a:pt x="829" y="643"/>
                  <a:pt x="808" y="637"/>
                  <a:pt x="808" y="648"/>
                </a:cubicBezTo>
                <a:cubicBezTo>
                  <a:pt x="808" y="659"/>
                  <a:pt x="829" y="655"/>
                  <a:pt x="840" y="656"/>
                </a:cubicBezTo>
                <a:cubicBezTo>
                  <a:pt x="872" y="660"/>
                  <a:pt x="904" y="661"/>
                  <a:pt x="936" y="664"/>
                </a:cubicBezTo>
                <a:cubicBezTo>
                  <a:pt x="966" y="674"/>
                  <a:pt x="982" y="695"/>
                  <a:pt x="1008" y="712"/>
                </a:cubicBezTo>
                <a:cubicBezTo>
                  <a:pt x="1017" y="725"/>
                  <a:pt x="1053" y="777"/>
                  <a:pt x="1064" y="784"/>
                </a:cubicBezTo>
                <a:cubicBezTo>
                  <a:pt x="1078" y="793"/>
                  <a:pt x="1098" y="791"/>
                  <a:pt x="1112" y="800"/>
                </a:cubicBezTo>
                <a:cubicBezTo>
                  <a:pt x="1120" y="805"/>
                  <a:pt x="1128" y="811"/>
                  <a:pt x="1136" y="816"/>
                </a:cubicBezTo>
                <a:cubicBezTo>
                  <a:pt x="1139" y="824"/>
                  <a:pt x="1152" y="840"/>
                  <a:pt x="1144" y="840"/>
                </a:cubicBezTo>
                <a:cubicBezTo>
                  <a:pt x="808" y="860"/>
                  <a:pt x="785" y="809"/>
                  <a:pt x="920" y="848"/>
                </a:cubicBezTo>
                <a:cubicBezTo>
                  <a:pt x="928" y="850"/>
                  <a:pt x="936" y="853"/>
                  <a:pt x="944" y="856"/>
                </a:cubicBezTo>
                <a:cubicBezTo>
                  <a:pt x="968" y="880"/>
                  <a:pt x="991" y="882"/>
                  <a:pt x="1016" y="904"/>
                </a:cubicBezTo>
                <a:cubicBezTo>
                  <a:pt x="1033" y="919"/>
                  <a:pt x="1048" y="936"/>
                  <a:pt x="1064" y="952"/>
                </a:cubicBezTo>
                <a:cubicBezTo>
                  <a:pt x="1074" y="962"/>
                  <a:pt x="1091" y="957"/>
                  <a:pt x="1104" y="960"/>
                </a:cubicBezTo>
                <a:cubicBezTo>
                  <a:pt x="1178" y="978"/>
                  <a:pt x="1044" y="958"/>
                  <a:pt x="1192" y="976"/>
                </a:cubicBezTo>
                <a:cubicBezTo>
                  <a:pt x="1214" y="983"/>
                  <a:pt x="1269" y="980"/>
                  <a:pt x="1240" y="1016"/>
                </a:cubicBezTo>
                <a:cubicBezTo>
                  <a:pt x="1203" y="1063"/>
                  <a:pt x="1047" y="1047"/>
                  <a:pt x="1016" y="1048"/>
                </a:cubicBezTo>
                <a:cubicBezTo>
                  <a:pt x="984" y="1059"/>
                  <a:pt x="952" y="1064"/>
                  <a:pt x="920" y="1072"/>
                </a:cubicBezTo>
                <a:cubicBezTo>
                  <a:pt x="912" y="1074"/>
                  <a:pt x="904" y="1082"/>
                  <a:pt x="896" y="1080"/>
                </a:cubicBezTo>
                <a:cubicBezTo>
                  <a:pt x="889" y="1079"/>
                  <a:pt x="885" y="1069"/>
                  <a:pt x="880" y="1064"/>
                </a:cubicBezTo>
              </a:path>
            </a:pathLst>
          </a:custGeom>
          <a:gradFill rotWithShape="1">
            <a:gsLst>
              <a:gs pos="0">
                <a:srgbClr val="009900"/>
              </a:gs>
              <a:gs pos="50000">
                <a:srgbClr val="004700"/>
              </a:gs>
              <a:gs pos="100000">
                <a:srgbClr val="009900"/>
              </a:gs>
            </a:gsLst>
            <a:lin ang="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9403" name="Freeform 11"/>
          <p:cNvSpPr>
            <a:spLocks/>
          </p:cNvSpPr>
          <p:nvPr/>
        </p:nvSpPr>
        <p:spPr bwMode="auto">
          <a:xfrm>
            <a:off x="5724525" y="188913"/>
            <a:ext cx="865188" cy="1800225"/>
          </a:xfrm>
          <a:custGeom>
            <a:avLst/>
            <a:gdLst/>
            <a:ahLst/>
            <a:cxnLst>
              <a:cxn ang="0">
                <a:pos x="326" y="0"/>
              </a:cxn>
              <a:cxn ang="0">
                <a:pos x="262" y="176"/>
              </a:cxn>
              <a:cxn ang="0">
                <a:pos x="238" y="224"/>
              </a:cxn>
              <a:cxn ang="0">
                <a:pos x="222" y="272"/>
              </a:cxn>
              <a:cxn ang="0">
                <a:pos x="246" y="288"/>
              </a:cxn>
              <a:cxn ang="0">
                <a:pos x="238" y="312"/>
              </a:cxn>
              <a:cxn ang="0">
                <a:pos x="190" y="376"/>
              </a:cxn>
              <a:cxn ang="0">
                <a:pos x="158" y="416"/>
              </a:cxn>
              <a:cxn ang="0">
                <a:pos x="126" y="464"/>
              </a:cxn>
              <a:cxn ang="0">
                <a:pos x="150" y="480"/>
              </a:cxn>
              <a:cxn ang="0">
                <a:pos x="222" y="472"/>
              </a:cxn>
              <a:cxn ang="0">
                <a:pos x="214" y="504"/>
              </a:cxn>
              <a:cxn ang="0">
                <a:pos x="198" y="552"/>
              </a:cxn>
              <a:cxn ang="0">
                <a:pos x="142" y="648"/>
              </a:cxn>
              <a:cxn ang="0">
                <a:pos x="134" y="672"/>
              </a:cxn>
              <a:cxn ang="0">
                <a:pos x="110" y="680"/>
              </a:cxn>
              <a:cxn ang="0">
                <a:pos x="54" y="752"/>
              </a:cxn>
              <a:cxn ang="0">
                <a:pos x="14" y="760"/>
              </a:cxn>
              <a:cxn ang="0">
                <a:pos x="238" y="752"/>
              </a:cxn>
              <a:cxn ang="0">
                <a:pos x="342" y="744"/>
              </a:cxn>
              <a:cxn ang="0">
                <a:pos x="518" y="768"/>
              </a:cxn>
              <a:cxn ang="0">
                <a:pos x="638" y="776"/>
              </a:cxn>
              <a:cxn ang="0">
                <a:pos x="574" y="696"/>
              </a:cxn>
              <a:cxn ang="0">
                <a:pos x="494" y="624"/>
              </a:cxn>
              <a:cxn ang="0">
                <a:pos x="478" y="576"/>
              </a:cxn>
              <a:cxn ang="0">
                <a:pos x="454" y="528"/>
              </a:cxn>
              <a:cxn ang="0">
                <a:pos x="502" y="552"/>
              </a:cxn>
              <a:cxn ang="0">
                <a:pos x="550" y="568"/>
              </a:cxn>
              <a:cxn ang="0">
                <a:pos x="582" y="560"/>
              </a:cxn>
              <a:cxn ang="0">
                <a:pos x="542" y="520"/>
              </a:cxn>
              <a:cxn ang="0">
                <a:pos x="494" y="448"/>
              </a:cxn>
              <a:cxn ang="0">
                <a:pos x="470" y="400"/>
              </a:cxn>
              <a:cxn ang="0">
                <a:pos x="462" y="376"/>
              </a:cxn>
              <a:cxn ang="0">
                <a:pos x="534" y="408"/>
              </a:cxn>
              <a:cxn ang="0">
                <a:pos x="494" y="344"/>
              </a:cxn>
              <a:cxn ang="0">
                <a:pos x="438" y="272"/>
              </a:cxn>
              <a:cxn ang="0">
                <a:pos x="430" y="248"/>
              </a:cxn>
              <a:cxn ang="0">
                <a:pos x="478" y="272"/>
              </a:cxn>
              <a:cxn ang="0">
                <a:pos x="502" y="280"/>
              </a:cxn>
              <a:cxn ang="0">
                <a:pos x="478" y="264"/>
              </a:cxn>
              <a:cxn ang="0">
                <a:pos x="422" y="200"/>
              </a:cxn>
              <a:cxn ang="0">
                <a:pos x="406" y="176"/>
              </a:cxn>
              <a:cxn ang="0">
                <a:pos x="382" y="160"/>
              </a:cxn>
              <a:cxn ang="0">
                <a:pos x="366" y="112"/>
              </a:cxn>
              <a:cxn ang="0">
                <a:pos x="326" y="0"/>
              </a:cxn>
            </a:cxnLst>
            <a:rect l="0" t="0" r="r" b="b"/>
            <a:pathLst>
              <a:path w="638" h="792">
                <a:moveTo>
                  <a:pt x="326" y="0"/>
                </a:moveTo>
                <a:cubicBezTo>
                  <a:pt x="306" y="60"/>
                  <a:pt x="290" y="120"/>
                  <a:pt x="262" y="176"/>
                </a:cubicBezTo>
                <a:cubicBezTo>
                  <a:pt x="254" y="192"/>
                  <a:pt x="245" y="208"/>
                  <a:pt x="238" y="224"/>
                </a:cubicBezTo>
                <a:cubicBezTo>
                  <a:pt x="231" y="239"/>
                  <a:pt x="222" y="272"/>
                  <a:pt x="222" y="272"/>
                </a:cubicBezTo>
                <a:cubicBezTo>
                  <a:pt x="230" y="277"/>
                  <a:pt x="242" y="279"/>
                  <a:pt x="246" y="288"/>
                </a:cubicBezTo>
                <a:cubicBezTo>
                  <a:pt x="249" y="296"/>
                  <a:pt x="242" y="304"/>
                  <a:pt x="238" y="312"/>
                </a:cubicBezTo>
                <a:cubicBezTo>
                  <a:pt x="224" y="340"/>
                  <a:pt x="216" y="359"/>
                  <a:pt x="190" y="376"/>
                </a:cubicBezTo>
                <a:cubicBezTo>
                  <a:pt x="172" y="430"/>
                  <a:pt x="197" y="371"/>
                  <a:pt x="158" y="416"/>
                </a:cubicBezTo>
                <a:cubicBezTo>
                  <a:pt x="145" y="430"/>
                  <a:pt x="126" y="464"/>
                  <a:pt x="126" y="464"/>
                </a:cubicBezTo>
                <a:cubicBezTo>
                  <a:pt x="134" y="469"/>
                  <a:pt x="140" y="479"/>
                  <a:pt x="150" y="480"/>
                </a:cubicBezTo>
                <a:cubicBezTo>
                  <a:pt x="174" y="482"/>
                  <a:pt x="199" y="464"/>
                  <a:pt x="222" y="472"/>
                </a:cubicBezTo>
                <a:cubicBezTo>
                  <a:pt x="232" y="476"/>
                  <a:pt x="217" y="493"/>
                  <a:pt x="214" y="504"/>
                </a:cubicBezTo>
                <a:cubicBezTo>
                  <a:pt x="209" y="520"/>
                  <a:pt x="203" y="536"/>
                  <a:pt x="198" y="552"/>
                </a:cubicBezTo>
                <a:cubicBezTo>
                  <a:pt x="190" y="577"/>
                  <a:pt x="155" y="622"/>
                  <a:pt x="142" y="648"/>
                </a:cubicBezTo>
                <a:cubicBezTo>
                  <a:pt x="138" y="656"/>
                  <a:pt x="140" y="666"/>
                  <a:pt x="134" y="672"/>
                </a:cubicBezTo>
                <a:cubicBezTo>
                  <a:pt x="128" y="678"/>
                  <a:pt x="118" y="677"/>
                  <a:pt x="110" y="680"/>
                </a:cubicBezTo>
                <a:cubicBezTo>
                  <a:pt x="98" y="698"/>
                  <a:pt x="72" y="742"/>
                  <a:pt x="54" y="752"/>
                </a:cubicBezTo>
                <a:cubicBezTo>
                  <a:pt x="42" y="759"/>
                  <a:pt x="0" y="760"/>
                  <a:pt x="14" y="760"/>
                </a:cubicBezTo>
                <a:cubicBezTo>
                  <a:pt x="89" y="760"/>
                  <a:pt x="163" y="755"/>
                  <a:pt x="238" y="752"/>
                </a:cubicBezTo>
                <a:cubicBezTo>
                  <a:pt x="283" y="722"/>
                  <a:pt x="292" y="736"/>
                  <a:pt x="342" y="744"/>
                </a:cubicBezTo>
                <a:cubicBezTo>
                  <a:pt x="400" y="753"/>
                  <a:pt x="459" y="760"/>
                  <a:pt x="518" y="768"/>
                </a:cubicBezTo>
                <a:cubicBezTo>
                  <a:pt x="589" y="792"/>
                  <a:pt x="549" y="786"/>
                  <a:pt x="638" y="776"/>
                </a:cubicBezTo>
                <a:cubicBezTo>
                  <a:pt x="625" y="737"/>
                  <a:pt x="613" y="709"/>
                  <a:pt x="574" y="696"/>
                </a:cubicBezTo>
                <a:cubicBezTo>
                  <a:pt x="557" y="670"/>
                  <a:pt x="523" y="634"/>
                  <a:pt x="494" y="624"/>
                </a:cubicBezTo>
                <a:cubicBezTo>
                  <a:pt x="489" y="608"/>
                  <a:pt x="483" y="592"/>
                  <a:pt x="478" y="576"/>
                </a:cubicBezTo>
                <a:cubicBezTo>
                  <a:pt x="478" y="575"/>
                  <a:pt x="447" y="535"/>
                  <a:pt x="454" y="528"/>
                </a:cubicBezTo>
                <a:cubicBezTo>
                  <a:pt x="461" y="521"/>
                  <a:pt x="501" y="552"/>
                  <a:pt x="502" y="552"/>
                </a:cubicBezTo>
                <a:cubicBezTo>
                  <a:pt x="517" y="559"/>
                  <a:pt x="550" y="568"/>
                  <a:pt x="550" y="568"/>
                </a:cubicBezTo>
                <a:cubicBezTo>
                  <a:pt x="561" y="565"/>
                  <a:pt x="577" y="570"/>
                  <a:pt x="582" y="560"/>
                </a:cubicBezTo>
                <a:cubicBezTo>
                  <a:pt x="589" y="547"/>
                  <a:pt x="546" y="523"/>
                  <a:pt x="542" y="520"/>
                </a:cubicBezTo>
                <a:cubicBezTo>
                  <a:pt x="531" y="488"/>
                  <a:pt x="518" y="472"/>
                  <a:pt x="494" y="448"/>
                </a:cubicBezTo>
                <a:cubicBezTo>
                  <a:pt x="474" y="388"/>
                  <a:pt x="501" y="462"/>
                  <a:pt x="470" y="400"/>
                </a:cubicBezTo>
                <a:cubicBezTo>
                  <a:pt x="466" y="392"/>
                  <a:pt x="454" y="378"/>
                  <a:pt x="462" y="376"/>
                </a:cubicBezTo>
                <a:cubicBezTo>
                  <a:pt x="484" y="372"/>
                  <a:pt x="516" y="396"/>
                  <a:pt x="534" y="408"/>
                </a:cubicBezTo>
                <a:cubicBezTo>
                  <a:pt x="515" y="351"/>
                  <a:pt x="532" y="369"/>
                  <a:pt x="494" y="344"/>
                </a:cubicBezTo>
                <a:cubicBezTo>
                  <a:pt x="456" y="287"/>
                  <a:pt x="476" y="310"/>
                  <a:pt x="438" y="272"/>
                </a:cubicBezTo>
                <a:cubicBezTo>
                  <a:pt x="435" y="264"/>
                  <a:pt x="424" y="254"/>
                  <a:pt x="430" y="248"/>
                </a:cubicBezTo>
                <a:cubicBezTo>
                  <a:pt x="437" y="241"/>
                  <a:pt x="477" y="272"/>
                  <a:pt x="478" y="272"/>
                </a:cubicBezTo>
                <a:cubicBezTo>
                  <a:pt x="486" y="276"/>
                  <a:pt x="502" y="288"/>
                  <a:pt x="502" y="280"/>
                </a:cubicBezTo>
                <a:cubicBezTo>
                  <a:pt x="502" y="270"/>
                  <a:pt x="486" y="269"/>
                  <a:pt x="478" y="264"/>
                </a:cubicBezTo>
                <a:cubicBezTo>
                  <a:pt x="441" y="208"/>
                  <a:pt x="462" y="227"/>
                  <a:pt x="422" y="200"/>
                </a:cubicBezTo>
                <a:cubicBezTo>
                  <a:pt x="417" y="192"/>
                  <a:pt x="413" y="183"/>
                  <a:pt x="406" y="176"/>
                </a:cubicBezTo>
                <a:cubicBezTo>
                  <a:pt x="399" y="169"/>
                  <a:pt x="387" y="168"/>
                  <a:pt x="382" y="160"/>
                </a:cubicBezTo>
                <a:cubicBezTo>
                  <a:pt x="373" y="146"/>
                  <a:pt x="375" y="126"/>
                  <a:pt x="366" y="112"/>
                </a:cubicBezTo>
                <a:cubicBezTo>
                  <a:pt x="344" y="80"/>
                  <a:pt x="326" y="40"/>
                  <a:pt x="326" y="0"/>
                </a:cubicBezTo>
                <a:close/>
              </a:path>
            </a:pathLst>
          </a:custGeom>
          <a:gradFill rotWithShape="1">
            <a:gsLst>
              <a:gs pos="0">
                <a:schemeClr val="folHlink"/>
              </a:gs>
              <a:gs pos="50000">
                <a:srgbClr val="009900"/>
              </a:gs>
              <a:gs pos="100000">
                <a:schemeClr val="folHlink"/>
              </a:gs>
            </a:gsLst>
            <a:lin ang="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9404" name="Freeform 12"/>
          <p:cNvSpPr>
            <a:spLocks/>
          </p:cNvSpPr>
          <p:nvPr/>
        </p:nvSpPr>
        <p:spPr bwMode="auto">
          <a:xfrm>
            <a:off x="5148263" y="692150"/>
            <a:ext cx="1368425" cy="1873250"/>
          </a:xfrm>
          <a:custGeom>
            <a:avLst/>
            <a:gdLst/>
            <a:ahLst/>
            <a:cxnLst>
              <a:cxn ang="0">
                <a:pos x="326" y="0"/>
              </a:cxn>
              <a:cxn ang="0">
                <a:pos x="262" y="176"/>
              </a:cxn>
              <a:cxn ang="0">
                <a:pos x="238" y="224"/>
              </a:cxn>
              <a:cxn ang="0">
                <a:pos x="222" y="272"/>
              </a:cxn>
              <a:cxn ang="0">
                <a:pos x="246" y="288"/>
              </a:cxn>
              <a:cxn ang="0">
                <a:pos x="238" y="312"/>
              </a:cxn>
              <a:cxn ang="0">
                <a:pos x="190" y="376"/>
              </a:cxn>
              <a:cxn ang="0">
                <a:pos x="158" y="416"/>
              </a:cxn>
              <a:cxn ang="0">
                <a:pos x="126" y="464"/>
              </a:cxn>
              <a:cxn ang="0">
                <a:pos x="150" y="480"/>
              </a:cxn>
              <a:cxn ang="0">
                <a:pos x="222" y="472"/>
              </a:cxn>
              <a:cxn ang="0">
                <a:pos x="214" y="504"/>
              </a:cxn>
              <a:cxn ang="0">
                <a:pos x="198" y="552"/>
              </a:cxn>
              <a:cxn ang="0">
                <a:pos x="142" y="648"/>
              </a:cxn>
              <a:cxn ang="0">
                <a:pos x="134" y="672"/>
              </a:cxn>
              <a:cxn ang="0">
                <a:pos x="110" y="680"/>
              </a:cxn>
              <a:cxn ang="0">
                <a:pos x="54" y="752"/>
              </a:cxn>
              <a:cxn ang="0">
                <a:pos x="14" y="760"/>
              </a:cxn>
              <a:cxn ang="0">
                <a:pos x="238" y="752"/>
              </a:cxn>
              <a:cxn ang="0">
                <a:pos x="342" y="744"/>
              </a:cxn>
              <a:cxn ang="0">
                <a:pos x="518" y="768"/>
              </a:cxn>
              <a:cxn ang="0">
                <a:pos x="638" y="776"/>
              </a:cxn>
              <a:cxn ang="0">
                <a:pos x="574" y="696"/>
              </a:cxn>
              <a:cxn ang="0">
                <a:pos x="494" y="624"/>
              </a:cxn>
              <a:cxn ang="0">
                <a:pos x="478" y="576"/>
              </a:cxn>
              <a:cxn ang="0">
                <a:pos x="454" y="528"/>
              </a:cxn>
              <a:cxn ang="0">
                <a:pos x="502" y="552"/>
              </a:cxn>
              <a:cxn ang="0">
                <a:pos x="550" y="568"/>
              </a:cxn>
              <a:cxn ang="0">
                <a:pos x="582" y="560"/>
              </a:cxn>
              <a:cxn ang="0">
                <a:pos x="542" y="520"/>
              </a:cxn>
              <a:cxn ang="0">
                <a:pos x="494" y="448"/>
              </a:cxn>
              <a:cxn ang="0">
                <a:pos x="470" y="400"/>
              </a:cxn>
              <a:cxn ang="0">
                <a:pos x="462" y="376"/>
              </a:cxn>
              <a:cxn ang="0">
                <a:pos x="534" y="408"/>
              </a:cxn>
              <a:cxn ang="0">
                <a:pos x="494" y="344"/>
              </a:cxn>
              <a:cxn ang="0">
                <a:pos x="438" y="272"/>
              </a:cxn>
              <a:cxn ang="0">
                <a:pos x="430" y="248"/>
              </a:cxn>
              <a:cxn ang="0">
                <a:pos x="478" y="272"/>
              </a:cxn>
              <a:cxn ang="0">
                <a:pos x="502" y="280"/>
              </a:cxn>
              <a:cxn ang="0">
                <a:pos x="478" y="264"/>
              </a:cxn>
              <a:cxn ang="0">
                <a:pos x="422" y="200"/>
              </a:cxn>
              <a:cxn ang="0">
                <a:pos x="406" y="176"/>
              </a:cxn>
              <a:cxn ang="0">
                <a:pos x="382" y="160"/>
              </a:cxn>
              <a:cxn ang="0">
                <a:pos x="366" y="112"/>
              </a:cxn>
              <a:cxn ang="0">
                <a:pos x="326" y="0"/>
              </a:cxn>
            </a:cxnLst>
            <a:rect l="0" t="0" r="r" b="b"/>
            <a:pathLst>
              <a:path w="638" h="792">
                <a:moveTo>
                  <a:pt x="326" y="0"/>
                </a:moveTo>
                <a:cubicBezTo>
                  <a:pt x="306" y="60"/>
                  <a:pt x="290" y="120"/>
                  <a:pt x="262" y="176"/>
                </a:cubicBezTo>
                <a:cubicBezTo>
                  <a:pt x="254" y="192"/>
                  <a:pt x="245" y="208"/>
                  <a:pt x="238" y="224"/>
                </a:cubicBezTo>
                <a:cubicBezTo>
                  <a:pt x="231" y="239"/>
                  <a:pt x="222" y="272"/>
                  <a:pt x="222" y="272"/>
                </a:cubicBezTo>
                <a:cubicBezTo>
                  <a:pt x="230" y="277"/>
                  <a:pt x="242" y="279"/>
                  <a:pt x="246" y="288"/>
                </a:cubicBezTo>
                <a:cubicBezTo>
                  <a:pt x="249" y="296"/>
                  <a:pt x="242" y="304"/>
                  <a:pt x="238" y="312"/>
                </a:cubicBezTo>
                <a:cubicBezTo>
                  <a:pt x="224" y="340"/>
                  <a:pt x="216" y="359"/>
                  <a:pt x="190" y="376"/>
                </a:cubicBezTo>
                <a:cubicBezTo>
                  <a:pt x="172" y="430"/>
                  <a:pt x="197" y="371"/>
                  <a:pt x="158" y="416"/>
                </a:cubicBezTo>
                <a:cubicBezTo>
                  <a:pt x="145" y="430"/>
                  <a:pt x="126" y="464"/>
                  <a:pt x="126" y="464"/>
                </a:cubicBezTo>
                <a:cubicBezTo>
                  <a:pt x="134" y="469"/>
                  <a:pt x="140" y="479"/>
                  <a:pt x="150" y="480"/>
                </a:cubicBezTo>
                <a:cubicBezTo>
                  <a:pt x="174" y="482"/>
                  <a:pt x="199" y="464"/>
                  <a:pt x="222" y="472"/>
                </a:cubicBezTo>
                <a:cubicBezTo>
                  <a:pt x="232" y="476"/>
                  <a:pt x="217" y="493"/>
                  <a:pt x="214" y="504"/>
                </a:cubicBezTo>
                <a:cubicBezTo>
                  <a:pt x="209" y="520"/>
                  <a:pt x="203" y="536"/>
                  <a:pt x="198" y="552"/>
                </a:cubicBezTo>
                <a:cubicBezTo>
                  <a:pt x="190" y="577"/>
                  <a:pt x="155" y="622"/>
                  <a:pt x="142" y="648"/>
                </a:cubicBezTo>
                <a:cubicBezTo>
                  <a:pt x="138" y="656"/>
                  <a:pt x="140" y="666"/>
                  <a:pt x="134" y="672"/>
                </a:cubicBezTo>
                <a:cubicBezTo>
                  <a:pt x="128" y="678"/>
                  <a:pt x="118" y="677"/>
                  <a:pt x="110" y="680"/>
                </a:cubicBezTo>
                <a:cubicBezTo>
                  <a:pt x="98" y="698"/>
                  <a:pt x="72" y="742"/>
                  <a:pt x="54" y="752"/>
                </a:cubicBezTo>
                <a:cubicBezTo>
                  <a:pt x="42" y="759"/>
                  <a:pt x="0" y="760"/>
                  <a:pt x="14" y="760"/>
                </a:cubicBezTo>
                <a:cubicBezTo>
                  <a:pt x="89" y="760"/>
                  <a:pt x="163" y="755"/>
                  <a:pt x="238" y="752"/>
                </a:cubicBezTo>
                <a:cubicBezTo>
                  <a:pt x="283" y="722"/>
                  <a:pt x="292" y="736"/>
                  <a:pt x="342" y="744"/>
                </a:cubicBezTo>
                <a:cubicBezTo>
                  <a:pt x="400" y="753"/>
                  <a:pt x="459" y="760"/>
                  <a:pt x="518" y="768"/>
                </a:cubicBezTo>
                <a:cubicBezTo>
                  <a:pt x="589" y="792"/>
                  <a:pt x="549" y="786"/>
                  <a:pt x="638" y="776"/>
                </a:cubicBezTo>
                <a:cubicBezTo>
                  <a:pt x="625" y="737"/>
                  <a:pt x="613" y="709"/>
                  <a:pt x="574" y="696"/>
                </a:cubicBezTo>
                <a:cubicBezTo>
                  <a:pt x="557" y="670"/>
                  <a:pt x="523" y="634"/>
                  <a:pt x="494" y="624"/>
                </a:cubicBezTo>
                <a:cubicBezTo>
                  <a:pt x="489" y="608"/>
                  <a:pt x="483" y="592"/>
                  <a:pt x="478" y="576"/>
                </a:cubicBezTo>
                <a:cubicBezTo>
                  <a:pt x="478" y="575"/>
                  <a:pt x="447" y="535"/>
                  <a:pt x="454" y="528"/>
                </a:cubicBezTo>
                <a:cubicBezTo>
                  <a:pt x="461" y="521"/>
                  <a:pt x="501" y="552"/>
                  <a:pt x="502" y="552"/>
                </a:cubicBezTo>
                <a:cubicBezTo>
                  <a:pt x="517" y="559"/>
                  <a:pt x="550" y="568"/>
                  <a:pt x="550" y="568"/>
                </a:cubicBezTo>
                <a:cubicBezTo>
                  <a:pt x="561" y="565"/>
                  <a:pt x="577" y="570"/>
                  <a:pt x="582" y="560"/>
                </a:cubicBezTo>
                <a:cubicBezTo>
                  <a:pt x="589" y="547"/>
                  <a:pt x="546" y="523"/>
                  <a:pt x="542" y="520"/>
                </a:cubicBezTo>
                <a:cubicBezTo>
                  <a:pt x="531" y="488"/>
                  <a:pt x="518" y="472"/>
                  <a:pt x="494" y="448"/>
                </a:cubicBezTo>
                <a:cubicBezTo>
                  <a:pt x="474" y="388"/>
                  <a:pt x="501" y="462"/>
                  <a:pt x="470" y="400"/>
                </a:cubicBezTo>
                <a:cubicBezTo>
                  <a:pt x="466" y="392"/>
                  <a:pt x="454" y="378"/>
                  <a:pt x="462" y="376"/>
                </a:cubicBezTo>
                <a:cubicBezTo>
                  <a:pt x="484" y="372"/>
                  <a:pt x="516" y="396"/>
                  <a:pt x="534" y="408"/>
                </a:cubicBezTo>
                <a:cubicBezTo>
                  <a:pt x="515" y="351"/>
                  <a:pt x="532" y="369"/>
                  <a:pt x="494" y="344"/>
                </a:cubicBezTo>
                <a:cubicBezTo>
                  <a:pt x="456" y="287"/>
                  <a:pt x="476" y="310"/>
                  <a:pt x="438" y="272"/>
                </a:cubicBezTo>
                <a:cubicBezTo>
                  <a:pt x="435" y="264"/>
                  <a:pt x="424" y="254"/>
                  <a:pt x="430" y="248"/>
                </a:cubicBezTo>
                <a:cubicBezTo>
                  <a:pt x="437" y="241"/>
                  <a:pt x="477" y="272"/>
                  <a:pt x="478" y="272"/>
                </a:cubicBezTo>
                <a:cubicBezTo>
                  <a:pt x="486" y="276"/>
                  <a:pt x="502" y="288"/>
                  <a:pt x="502" y="280"/>
                </a:cubicBezTo>
                <a:cubicBezTo>
                  <a:pt x="502" y="270"/>
                  <a:pt x="486" y="269"/>
                  <a:pt x="478" y="264"/>
                </a:cubicBezTo>
                <a:cubicBezTo>
                  <a:pt x="441" y="208"/>
                  <a:pt x="462" y="227"/>
                  <a:pt x="422" y="200"/>
                </a:cubicBezTo>
                <a:cubicBezTo>
                  <a:pt x="417" y="192"/>
                  <a:pt x="413" y="183"/>
                  <a:pt x="406" y="176"/>
                </a:cubicBezTo>
                <a:cubicBezTo>
                  <a:pt x="399" y="169"/>
                  <a:pt x="387" y="168"/>
                  <a:pt x="382" y="160"/>
                </a:cubicBezTo>
                <a:cubicBezTo>
                  <a:pt x="373" y="146"/>
                  <a:pt x="375" y="126"/>
                  <a:pt x="366" y="112"/>
                </a:cubicBezTo>
                <a:cubicBezTo>
                  <a:pt x="344" y="80"/>
                  <a:pt x="326" y="40"/>
                  <a:pt x="326" y="0"/>
                </a:cubicBezTo>
                <a:close/>
              </a:path>
            </a:pathLst>
          </a:custGeom>
          <a:gradFill rotWithShape="1">
            <a:gsLst>
              <a:gs pos="0">
                <a:schemeClr val="folHlink"/>
              </a:gs>
              <a:gs pos="50000">
                <a:srgbClr val="009900"/>
              </a:gs>
              <a:gs pos="100000">
                <a:schemeClr val="folHlink"/>
              </a:gs>
            </a:gsLst>
            <a:lin ang="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9406" name="Freeform 14"/>
          <p:cNvSpPr>
            <a:spLocks/>
          </p:cNvSpPr>
          <p:nvPr/>
        </p:nvSpPr>
        <p:spPr bwMode="auto">
          <a:xfrm>
            <a:off x="4354513" y="2382838"/>
            <a:ext cx="4584700" cy="1530350"/>
          </a:xfrm>
          <a:custGeom>
            <a:avLst/>
            <a:gdLst/>
            <a:ahLst/>
            <a:cxnLst>
              <a:cxn ang="0">
                <a:pos x="1913" y="547"/>
              </a:cxn>
              <a:cxn ang="0">
                <a:pos x="1841" y="523"/>
              </a:cxn>
              <a:cxn ang="0">
                <a:pos x="1705" y="459"/>
              </a:cxn>
              <a:cxn ang="0">
                <a:pos x="1681" y="435"/>
              </a:cxn>
              <a:cxn ang="0">
                <a:pos x="1657" y="427"/>
              </a:cxn>
              <a:cxn ang="0">
                <a:pos x="1545" y="323"/>
              </a:cxn>
              <a:cxn ang="0">
                <a:pos x="1481" y="259"/>
              </a:cxn>
              <a:cxn ang="0">
                <a:pos x="1441" y="227"/>
              </a:cxn>
              <a:cxn ang="0">
                <a:pos x="1417" y="203"/>
              </a:cxn>
              <a:cxn ang="0">
                <a:pos x="1297" y="123"/>
              </a:cxn>
              <a:cxn ang="0">
                <a:pos x="1273" y="99"/>
              </a:cxn>
              <a:cxn ang="0">
                <a:pos x="1233" y="91"/>
              </a:cxn>
              <a:cxn ang="0">
                <a:pos x="897" y="35"/>
              </a:cxn>
              <a:cxn ang="0">
                <a:pos x="649" y="3"/>
              </a:cxn>
              <a:cxn ang="0">
                <a:pos x="121" y="11"/>
              </a:cxn>
              <a:cxn ang="0">
                <a:pos x="25" y="59"/>
              </a:cxn>
              <a:cxn ang="0">
                <a:pos x="17" y="139"/>
              </a:cxn>
              <a:cxn ang="0">
                <a:pos x="25" y="163"/>
              </a:cxn>
              <a:cxn ang="0">
                <a:pos x="73" y="179"/>
              </a:cxn>
              <a:cxn ang="0">
                <a:pos x="1" y="227"/>
              </a:cxn>
              <a:cxn ang="0">
                <a:pos x="81" y="379"/>
              </a:cxn>
              <a:cxn ang="0">
                <a:pos x="161" y="403"/>
              </a:cxn>
              <a:cxn ang="0">
                <a:pos x="145" y="427"/>
              </a:cxn>
              <a:cxn ang="0">
                <a:pos x="297" y="531"/>
              </a:cxn>
              <a:cxn ang="0">
                <a:pos x="337" y="627"/>
              </a:cxn>
              <a:cxn ang="0">
                <a:pos x="345" y="651"/>
              </a:cxn>
              <a:cxn ang="0">
                <a:pos x="561" y="659"/>
              </a:cxn>
              <a:cxn ang="0">
                <a:pos x="617" y="675"/>
              </a:cxn>
              <a:cxn ang="0">
                <a:pos x="633" y="723"/>
              </a:cxn>
              <a:cxn ang="0">
                <a:pos x="657" y="739"/>
              </a:cxn>
              <a:cxn ang="0">
                <a:pos x="817" y="787"/>
              </a:cxn>
              <a:cxn ang="0">
                <a:pos x="905" y="859"/>
              </a:cxn>
              <a:cxn ang="0">
                <a:pos x="1121" y="867"/>
              </a:cxn>
              <a:cxn ang="0">
                <a:pos x="1481" y="907"/>
              </a:cxn>
              <a:cxn ang="0">
                <a:pos x="1545" y="899"/>
              </a:cxn>
              <a:cxn ang="0">
                <a:pos x="1593" y="883"/>
              </a:cxn>
              <a:cxn ang="0">
                <a:pos x="1865" y="931"/>
              </a:cxn>
              <a:cxn ang="0">
                <a:pos x="1985" y="955"/>
              </a:cxn>
              <a:cxn ang="0">
                <a:pos x="2057" y="923"/>
              </a:cxn>
              <a:cxn ang="0">
                <a:pos x="2177" y="915"/>
              </a:cxn>
              <a:cxn ang="0">
                <a:pos x="2353" y="931"/>
              </a:cxn>
              <a:cxn ang="0">
                <a:pos x="2409" y="955"/>
              </a:cxn>
              <a:cxn ang="0">
                <a:pos x="2513" y="947"/>
              </a:cxn>
              <a:cxn ang="0">
                <a:pos x="2793" y="939"/>
              </a:cxn>
              <a:cxn ang="0">
                <a:pos x="2817" y="915"/>
              </a:cxn>
              <a:cxn ang="0">
                <a:pos x="2865" y="899"/>
              </a:cxn>
              <a:cxn ang="0">
                <a:pos x="2865" y="803"/>
              </a:cxn>
              <a:cxn ang="0">
                <a:pos x="2817" y="787"/>
              </a:cxn>
              <a:cxn ang="0">
                <a:pos x="2793" y="779"/>
              </a:cxn>
              <a:cxn ang="0">
                <a:pos x="2305" y="771"/>
              </a:cxn>
              <a:cxn ang="0">
                <a:pos x="2201" y="739"/>
              </a:cxn>
              <a:cxn ang="0">
                <a:pos x="2017" y="651"/>
              </a:cxn>
              <a:cxn ang="0">
                <a:pos x="1961" y="587"/>
              </a:cxn>
              <a:cxn ang="0">
                <a:pos x="1913" y="547"/>
              </a:cxn>
            </a:cxnLst>
            <a:rect l="0" t="0" r="r" b="b"/>
            <a:pathLst>
              <a:path w="2888" h="964">
                <a:moveTo>
                  <a:pt x="1913" y="547"/>
                </a:moveTo>
                <a:cubicBezTo>
                  <a:pt x="1889" y="539"/>
                  <a:pt x="1862" y="537"/>
                  <a:pt x="1841" y="523"/>
                </a:cubicBezTo>
                <a:cubicBezTo>
                  <a:pt x="1796" y="493"/>
                  <a:pt x="1758" y="470"/>
                  <a:pt x="1705" y="459"/>
                </a:cubicBezTo>
                <a:cubicBezTo>
                  <a:pt x="1697" y="451"/>
                  <a:pt x="1690" y="441"/>
                  <a:pt x="1681" y="435"/>
                </a:cubicBezTo>
                <a:cubicBezTo>
                  <a:pt x="1674" y="430"/>
                  <a:pt x="1664" y="432"/>
                  <a:pt x="1657" y="427"/>
                </a:cubicBezTo>
                <a:cubicBezTo>
                  <a:pt x="1619" y="396"/>
                  <a:pt x="1602" y="342"/>
                  <a:pt x="1545" y="323"/>
                </a:cubicBezTo>
                <a:cubicBezTo>
                  <a:pt x="1522" y="300"/>
                  <a:pt x="1508" y="277"/>
                  <a:pt x="1481" y="259"/>
                </a:cubicBezTo>
                <a:cubicBezTo>
                  <a:pt x="1445" y="205"/>
                  <a:pt x="1487" y="258"/>
                  <a:pt x="1441" y="227"/>
                </a:cubicBezTo>
                <a:cubicBezTo>
                  <a:pt x="1432" y="221"/>
                  <a:pt x="1426" y="210"/>
                  <a:pt x="1417" y="203"/>
                </a:cubicBezTo>
                <a:cubicBezTo>
                  <a:pt x="1381" y="175"/>
                  <a:pt x="1329" y="155"/>
                  <a:pt x="1297" y="123"/>
                </a:cubicBezTo>
                <a:cubicBezTo>
                  <a:pt x="1289" y="115"/>
                  <a:pt x="1283" y="104"/>
                  <a:pt x="1273" y="99"/>
                </a:cubicBezTo>
                <a:cubicBezTo>
                  <a:pt x="1261" y="93"/>
                  <a:pt x="1246" y="94"/>
                  <a:pt x="1233" y="91"/>
                </a:cubicBezTo>
                <a:cubicBezTo>
                  <a:pt x="1097" y="0"/>
                  <a:pt x="1171" y="43"/>
                  <a:pt x="897" y="35"/>
                </a:cubicBezTo>
                <a:cubicBezTo>
                  <a:pt x="812" y="18"/>
                  <a:pt x="737" y="9"/>
                  <a:pt x="649" y="3"/>
                </a:cubicBezTo>
                <a:cubicBezTo>
                  <a:pt x="472" y="8"/>
                  <a:pt x="297" y="0"/>
                  <a:pt x="121" y="11"/>
                </a:cubicBezTo>
                <a:cubicBezTo>
                  <a:pt x="88" y="22"/>
                  <a:pt x="54" y="40"/>
                  <a:pt x="25" y="59"/>
                </a:cubicBezTo>
                <a:cubicBezTo>
                  <a:pt x="0" y="96"/>
                  <a:pt x="5" y="78"/>
                  <a:pt x="17" y="139"/>
                </a:cubicBezTo>
                <a:cubicBezTo>
                  <a:pt x="19" y="147"/>
                  <a:pt x="18" y="158"/>
                  <a:pt x="25" y="163"/>
                </a:cubicBezTo>
                <a:cubicBezTo>
                  <a:pt x="39" y="173"/>
                  <a:pt x="73" y="179"/>
                  <a:pt x="73" y="179"/>
                </a:cubicBezTo>
                <a:cubicBezTo>
                  <a:pt x="59" y="222"/>
                  <a:pt x="37" y="203"/>
                  <a:pt x="1" y="227"/>
                </a:cubicBezTo>
                <a:cubicBezTo>
                  <a:pt x="17" y="275"/>
                  <a:pt x="35" y="349"/>
                  <a:pt x="81" y="379"/>
                </a:cubicBezTo>
                <a:cubicBezTo>
                  <a:pt x="102" y="393"/>
                  <a:pt x="137" y="395"/>
                  <a:pt x="161" y="403"/>
                </a:cubicBezTo>
                <a:cubicBezTo>
                  <a:pt x="156" y="411"/>
                  <a:pt x="146" y="417"/>
                  <a:pt x="145" y="427"/>
                </a:cubicBezTo>
                <a:cubicBezTo>
                  <a:pt x="136" y="557"/>
                  <a:pt x="183" y="523"/>
                  <a:pt x="297" y="531"/>
                </a:cubicBezTo>
                <a:cubicBezTo>
                  <a:pt x="343" y="546"/>
                  <a:pt x="328" y="580"/>
                  <a:pt x="337" y="627"/>
                </a:cubicBezTo>
                <a:cubicBezTo>
                  <a:pt x="339" y="635"/>
                  <a:pt x="337" y="650"/>
                  <a:pt x="345" y="651"/>
                </a:cubicBezTo>
                <a:cubicBezTo>
                  <a:pt x="416" y="661"/>
                  <a:pt x="489" y="656"/>
                  <a:pt x="561" y="659"/>
                </a:cubicBezTo>
                <a:cubicBezTo>
                  <a:pt x="579" y="665"/>
                  <a:pt x="604" y="660"/>
                  <a:pt x="617" y="675"/>
                </a:cubicBezTo>
                <a:cubicBezTo>
                  <a:pt x="628" y="688"/>
                  <a:pt x="619" y="714"/>
                  <a:pt x="633" y="723"/>
                </a:cubicBezTo>
                <a:cubicBezTo>
                  <a:pt x="641" y="728"/>
                  <a:pt x="649" y="734"/>
                  <a:pt x="657" y="739"/>
                </a:cubicBezTo>
                <a:cubicBezTo>
                  <a:pt x="699" y="802"/>
                  <a:pt x="727" y="781"/>
                  <a:pt x="817" y="787"/>
                </a:cubicBezTo>
                <a:cubicBezTo>
                  <a:pt x="847" y="807"/>
                  <a:pt x="866" y="856"/>
                  <a:pt x="905" y="859"/>
                </a:cubicBezTo>
                <a:cubicBezTo>
                  <a:pt x="977" y="864"/>
                  <a:pt x="1049" y="864"/>
                  <a:pt x="1121" y="867"/>
                </a:cubicBezTo>
                <a:cubicBezTo>
                  <a:pt x="1280" y="920"/>
                  <a:pt x="1138" y="897"/>
                  <a:pt x="1481" y="907"/>
                </a:cubicBezTo>
                <a:cubicBezTo>
                  <a:pt x="1502" y="904"/>
                  <a:pt x="1524" y="904"/>
                  <a:pt x="1545" y="899"/>
                </a:cubicBezTo>
                <a:cubicBezTo>
                  <a:pt x="1561" y="895"/>
                  <a:pt x="1593" y="883"/>
                  <a:pt x="1593" y="883"/>
                </a:cubicBezTo>
                <a:cubicBezTo>
                  <a:pt x="1669" y="934"/>
                  <a:pt x="1781" y="927"/>
                  <a:pt x="1865" y="931"/>
                </a:cubicBezTo>
                <a:cubicBezTo>
                  <a:pt x="1914" y="964"/>
                  <a:pt x="1921" y="963"/>
                  <a:pt x="1985" y="955"/>
                </a:cubicBezTo>
                <a:cubicBezTo>
                  <a:pt x="2011" y="946"/>
                  <a:pt x="2031" y="932"/>
                  <a:pt x="2057" y="923"/>
                </a:cubicBezTo>
                <a:cubicBezTo>
                  <a:pt x="2112" y="930"/>
                  <a:pt x="2129" y="931"/>
                  <a:pt x="2177" y="915"/>
                </a:cubicBezTo>
                <a:cubicBezTo>
                  <a:pt x="2236" y="922"/>
                  <a:pt x="2295" y="920"/>
                  <a:pt x="2353" y="931"/>
                </a:cubicBezTo>
                <a:cubicBezTo>
                  <a:pt x="2373" y="935"/>
                  <a:pt x="2389" y="950"/>
                  <a:pt x="2409" y="955"/>
                </a:cubicBezTo>
                <a:cubicBezTo>
                  <a:pt x="2454" y="946"/>
                  <a:pt x="2468" y="938"/>
                  <a:pt x="2513" y="947"/>
                </a:cubicBezTo>
                <a:cubicBezTo>
                  <a:pt x="2607" y="938"/>
                  <a:pt x="2698" y="947"/>
                  <a:pt x="2793" y="939"/>
                </a:cubicBezTo>
                <a:cubicBezTo>
                  <a:pt x="2801" y="931"/>
                  <a:pt x="2807" y="920"/>
                  <a:pt x="2817" y="915"/>
                </a:cubicBezTo>
                <a:cubicBezTo>
                  <a:pt x="2832" y="907"/>
                  <a:pt x="2865" y="899"/>
                  <a:pt x="2865" y="899"/>
                </a:cubicBezTo>
                <a:cubicBezTo>
                  <a:pt x="2876" y="867"/>
                  <a:pt x="2888" y="840"/>
                  <a:pt x="2865" y="803"/>
                </a:cubicBezTo>
                <a:cubicBezTo>
                  <a:pt x="2856" y="789"/>
                  <a:pt x="2833" y="792"/>
                  <a:pt x="2817" y="787"/>
                </a:cubicBezTo>
                <a:cubicBezTo>
                  <a:pt x="2809" y="784"/>
                  <a:pt x="2793" y="779"/>
                  <a:pt x="2793" y="779"/>
                </a:cubicBezTo>
                <a:cubicBezTo>
                  <a:pt x="2620" y="785"/>
                  <a:pt x="2476" y="779"/>
                  <a:pt x="2305" y="771"/>
                </a:cubicBezTo>
                <a:cubicBezTo>
                  <a:pt x="2270" y="759"/>
                  <a:pt x="2237" y="748"/>
                  <a:pt x="2201" y="739"/>
                </a:cubicBezTo>
                <a:cubicBezTo>
                  <a:pt x="2137" y="675"/>
                  <a:pt x="2083" y="695"/>
                  <a:pt x="2017" y="651"/>
                </a:cubicBezTo>
                <a:cubicBezTo>
                  <a:pt x="1980" y="595"/>
                  <a:pt x="2001" y="614"/>
                  <a:pt x="1961" y="587"/>
                </a:cubicBezTo>
                <a:cubicBezTo>
                  <a:pt x="1949" y="550"/>
                  <a:pt x="1944" y="563"/>
                  <a:pt x="1913" y="547"/>
                </a:cubicBezTo>
                <a:close/>
              </a:path>
            </a:pathLst>
          </a:custGeom>
          <a:gradFill rotWithShape="1">
            <a:gsLst>
              <a:gs pos="0">
                <a:schemeClr val="folHlink"/>
              </a:gs>
              <a:gs pos="100000">
                <a:schemeClr val="folHlink">
                  <a:gamma/>
                  <a:shade val="46275"/>
                  <a:invGamma/>
                </a:schemeClr>
              </a:gs>
            </a:gsLst>
            <a:path path="rect">
              <a:fillToRect t="100000" r="10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9407" name="AutoShape 15"/>
          <p:cNvSpPr>
            <a:spLocks noChangeArrowheads="1"/>
          </p:cNvSpPr>
          <p:nvPr/>
        </p:nvSpPr>
        <p:spPr bwMode="auto">
          <a:xfrm>
            <a:off x="7235825" y="2420938"/>
            <a:ext cx="1512888" cy="1214437"/>
          </a:xfrm>
          <a:prstGeom prst="can">
            <a:avLst>
              <a:gd name="adj" fmla="val 5097"/>
            </a:avLst>
          </a:prstGeom>
          <a:gradFill rotWithShape="1">
            <a:gsLst>
              <a:gs pos="0">
                <a:srgbClr val="663300"/>
              </a:gs>
              <a:gs pos="100000">
                <a:srgbClr val="2F1800"/>
              </a:gs>
            </a:gsLst>
            <a:lin ang="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59408" name="Freeform 16"/>
          <p:cNvSpPr>
            <a:spLocks/>
          </p:cNvSpPr>
          <p:nvPr/>
        </p:nvSpPr>
        <p:spPr bwMode="auto">
          <a:xfrm>
            <a:off x="6300788" y="2205038"/>
            <a:ext cx="1223962" cy="1368425"/>
          </a:xfrm>
          <a:custGeom>
            <a:avLst/>
            <a:gdLst>
              <a:gd name="T0" fmla="*/ 304677 w 932"/>
              <a:gd name="T1" fmla="*/ 1309688 h 862"/>
              <a:gd name="T2" fmla="*/ 147086 w 932"/>
              <a:gd name="T3" fmla="*/ 1258888 h 862"/>
              <a:gd name="T4" fmla="*/ 63037 w 932"/>
              <a:gd name="T5" fmla="*/ 1106488 h 862"/>
              <a:gd name="T6" fmla="*/ 73543 w 932"/>
              <a:gd name="T7" fmla="*/ 1030288 h 862"/>
              <a:gd name="T8" fmla="*/ 105061 w 932"/>
              <a:gd name="T9" fmla="*/ 1042988 h 862"/>
              <a:gd name="T10" fmla="*/ 73543 w 932"/>
              <a:gd name="T11" fmla="*/ 954088 h 862"/>
              <a:gd name="T12" fmla="*/ 0 w 932"/>
              <a:gd name="T13" fmla="*/ 788987 h 862"/>
              <a:gd name="T14" fmla="*/ 31518 w 932"/>
              <a:gd name="T15" fmla="*/ 763587 h 862"/>
              <a:gd name="T16" fmla="*/ 63037 w 932"/>
              <a:gd name="T17" fmla="*/ 776287 h 862"/>
              <a:gd name="T18" fmla="*/ 21012 w 932"/>
              <a:gd name="T19" fmla="*/ 636588 h 862"/>
              <a:gd name="T20" fmla="*/ 94555 w 932"/>
              <a:gd name="T21" fmla="*/ 547688 h 862"/>
              <a:gd name="T22" fmla="*/ 126073 w 932"/>
              <a:gd name="T23" fmla="*/ 560388 h 862"/>
              <a:gd name="T24" fmla="*/ 136579 w 932"/>
              <a:gd name="T25" fmla="*/ 598488 h 862"/>
              <a:gd name="T26" fmla="*/ 105061 w 932"/>
              <a:gd name="T27" fmla="*/ 547688 h 862"/>
              <a:gd name="T28" fmla="*/ 63037 w 932"/>
              <a:gd name="T29" fmla="*/ 471488 h 862"/>
              <a:gd name="T30" fmla="*/ 73543 w 932"/>
              <a:gd name="T31" fmla="*/ 344487 h 862"/>
              <a:gd name="T32" fmla="*/ 189110 w 932"/>
              <a:gd name="T33" fmla="*/ 255588 h 862"/>
              <a:gd name="T34" fmla="*/ 157592 w 932"/>
              <a:gd name="T35" fmla="*/ 268288 h 862"/>
              <a:gd name="T36" fmla="*/ 157592 w 932"/>
              <a:gd name="T37" fmla="*/ 65088 h 862"/>
              <a:gd name="T38" fmla="*/ 168098 w 932"/>
              <a:gd name="T39" fmla="*/ 26988 h 862"/>
              <a:gd name="T40" fmla="*/ 231134 w 932"/>
              <a:gd name="T41" fmla="*/ 1588 h 862"/>
              <a:gd name="T42" fmla="*/ 294171 w 932"/>
              <a:gd name="T43" fmla="*/ 26988 h 862"/>
              <a:gd name="T44" fmla="*/ 304677 w 932"/>
              <a:gd name="T45" fmla="*/ 65088 h 862"/>
              <a:gd name="T46" fmla="*/ 336196 w 932"/>
              <a:gd name="T47" fmla="*/ 77788 h 862"/>
              <a:gd name="T48" fmla="*/ 546318 w 932"/>
              <a:gd name="T49" fmla="*/ 77788 h 862"/>
              <a:gd name="T50" fmla="*/ 703910 w 932"/>
              <a:gd name="T51" fmla="*/ 39688 h 862"/>
              <a:gd name="T52" fmla="*/ 714416 w 932"/>
              <a:gd name="T53" fmla="*/ 115888 h 862"/>
              <a:gd name="T54" fmla="*/ 766946 w 932"/>
              <a:gd name="T55" fmla="*/ 1588 h 862"/>
              <a:gd name="T56" fmla="*/ 850995 w 932"/>
              <a:gd name="T57" fmla="*/ 65088 h 862"/>
              <a:gd name="T58" fmla="*/ 861501 w 932"/>
              <a:gd name="T59" fmla="*/ 179387 h 862"/>
              <a:gd name="T60" fmla="*/ 882513 w 932"/>
              <a:gd name="T61" fmla="*/ 230188 h 862"/>
              <a:gd name="T62" fmla="*/ 893020 w 932"/>
              <a:gd name="T63" fmla="*/ 357187 h 862"/>
              <a:gd name="T64" fmla="*/ 956056 w 932"/>
              <a:gd name="T65" fmla="*/ 331788 h 862"/>
              <a:gd name="T66" fmla="*/ 1061117 w 932"/>
              <a:gd name="T67" fmla="*/ 179387 h 862"/>
              <a:gd name="T68" fmla="*/ 1134660 w 932"/>
              <a:gd name="T69" fmla="*/ 357187 h 862"/>
              <a:gd name="T70" fmla="*/ 1145166 w 932"/>
              <a:gd name="T71" fmla="*/ 433388 h 862"/>
              <a:gd name="T72" fmla="*/ 1176685 w 932"/>
              <a:gd name="T73" fmla="*/ 458788 h 862"/>
              <a:gd name="T74" fmla="*/ 1124154 w 932"/>
              <a:gd name="T75" fmla="*/ 585788 h 862"/>
              <a:gd name="T76" fmla="*/ 1134660 w 932"/>
              <a:gd name="T77" fmla="*/ 649288 h 862"/>
              <a:gd name="T78" fmla="*/ 1155672 w 932"/>
              <a:gd name="T79" fmla="*/ 725487 h 862"/>
              <a:gd name="T80" fmla="*/ 1145166 w 932"/>
              <a:gd name="T81" fmla="*/ 801687 h 862"/>
              <a:gd name="T82" fmla="*/ 1113648 w 932"/>
              <a:gd name="T83" fmla="*/ 814388 h 862"/>
              <a:gd name="T84" fmla="*/ 1103142 w 932"/>
              <a:gd name="T85" fmla="*/ 852488 h 862"/>
              <a:gd name="T86" fmla="*/ 1176685 w 932"/>
              <a:gd name="T87" fmla="*/ 992188 h 862"/>
              <a:gd name="T88" fmla="*/ 1145166 w 932"/>
              <a:gd name="T89" fmla="*/ 1119188 h 862"/>
              <a:gd name="T90" fmla="*/ 1113648 w 932"/>
              <a:gd name="T91" fmla="*/ 1157288 h 862"/>
              <a:gd name="T92" fmla="*/ 1071623 w 932"/>
              <a:gd name="T93" fmla="*/ 1195388 h 862"/>
              <a:gd name="T94" fmla="*/ 945550 w 932"/>
              <a:gd name="T95" fmla="*/ 1296988 h 862"/>
              <a:gd name="T96" fmla="*/ 935044 w 932"/>
              <a:gd name="T97" fmla="*/ 1347788 h 862"/>
              <a:gd name="T98" fmla="*/ 893020 w 932"/>
              <a:gd name="T99" fmla="*/ 1360488 h 862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932"/>
              <a:gd name="T151" fmla="*/ 0 h 862"/>
              <a:gd name="T152" fmla="*/ 932 w 932"/>
              <a:gd name="T153" fmla="*/ 862 h 862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932" h="862">
                <a:moveTo>
                  <a:pt x="232" y="825"/>
                </a:moveTo>
                <a:cubicBezTo>
                  <a:pt x="176" y="819"/>
                  <a:pt x="155" y="821"/>
                  <a:pt x="112" y="793"/>
                </a:cubicBezTo>
                <a:cubicBezTo>
                  <a:pt x="89" y="759"/>
                  <a:pt x="61" y="737"/>
                  <a:pt x="48" y="697"/>
                </a:cubicBezTo>
                <a:cubicBezTo>
                  <a:pt x="51" y="681"/>
                  <a:pt x="46" y="662"/>
                  <a:pt x="56" y="649"/>
                </a:cubicBezTo>
                <a:cubicBezTo>
                  <a:pt x="61" y="642"/>
                  <a:pt x="75" y="664"/>
                  <a:pt x="80" y="657"/>
                </a:cubicBezTo>
                <a:cubicBezTo>
                  <a:pt x="90" y="643"/>
                  <a:pt x="61" y="610"/>
                  <a:pt x="56" y="601"/>
                </a:cubicBezTo>
                <a:cubicBezTo>
                  <a:pt x="31" y="551"/>
                  <a:pt x="46" y="543"/>
                  <a:pt x="0" y="497"/>
                </a:cubicBezTo>
                <a:cubicBezTo>
                  <a:pt x="8" y="492"/>
                  <a:pt x="14" y="482"/>
                  <a:pt x="24" y="481"/>
                </a:cubicBezTo>
                <a:cubicBezTo>
                  <a:pt x="58" y="476"/>
                  <a:pt x="103" y="544"/>
                  <a:pt x="48" y="489"/>
                </a:cubicBezTo>
                <a:cubicBezTo>
                  <a:pt x="38" y="459"/>
                  <a:pt x="24" y="432"/>
                  <a:pt x="16" y="401"/>
                </a:cubicBezTo>
                <a:cubicBezTo>
                  <a:pt x="26" y="362"/>
                  <a:pt x="35" y="357"/>
                  <a:pt x="72" y="345"/>
                </a:cubicBezTo>
                <a:cubicBezTo>
                  <a:pt x="80" y="348"/>
                  <a:pt x="90" y="347"/>
                  <a:pt x="96" y="353"/>
                </a:cubicBezTo>
                <a:cubicBezTo>
                  <a:pt x="102" y="359"/>
                  <a:pt x="112" y="381"/>
                  <a:pt x="104" y="377"/>
                </a:cubicBezTo>
                <a:cubicBezTo>
                  <a:pt x="92" y="371"/>
                  <a:pt x="88" y="356"/>
                  <a:pt x="80" y="345"/>
                </a:cubicBezTo>
                <a:cubicBezTo>
                  <a:pt x="69" y="329"/>
                  <a:pt x="48" y="297"/>
                  <a:pt x="48" y="297"/>
                </a:cubicBezTo>
                <a:cubicBezTo>
                  <a:pt x="51" y="270"/>
                  <a:pt x="50" y="243"/>
                  <a:pt x="56" y="217"/>
                </a:cubicBezTo>
                <a:cubicBezTo>
                  <a:pt x="63" y="187"/>
                  <a:pt x="119" y="169"/>
                  <a:pt x="144" y="161"/>
                </a:cubicBezTo>
                <a:cubicBezTo>
                  <a:pt x="219" y="180"/>
                  <a:pt x="137" y="173"/>
                  <a:pt x="120" y="169"/>
                </a:cubicBezTo>
                <a:cubicBezTo>
                  <a:pt x="102" y="115"/>
                  <a:pt x="107" y="142"/>
                  <a:pt x="120" y="41"/>
                </a:cubicBezTo>
                <a:cubicBezTo>
                  <a:pt x="121" y="33"/>
                  <a:pt x="121" y="22"/>
                  <a:pt x="128" y="17"/>
                </a:cubicBezTo>
                <a:cubicBezTo>
                  <a:pt x="142" y="7"/>
                  <a:pt x="176" y="1"/>
                  <a:pt x="176" y="1"/>
                </a:cubicBezTo>
                <a:cubicBezTo>
                  <a:pt x="192" y="6"/>
                  <a:pt x="208" y="12"/>
                  <a:pt x="224" y="17"/>
                </a:cubicBezTo>
                <a:cubicBezTo>
                  <a:pt x="232" y="20"/>
                  <a:pt x="226" y="35"/>
                  <a:pt x="232" y="41"/>
                </a:cubicBezTo>
                <a:cubicBezTo>
                  <a:pt x="238" y="47"/>
                  <a:pt x="248" y="46"/>
                  <a:pt x="256" y="49"/>
                </a:cubicBezTo>
                <a:cubicBezTo>
                  <a:pt x="305" y="16"/>
                  <a:pt x="362" y="31"/>
                  <a:pt x="416" y="49"/>
                </a:cubicBezTo>
                <a:cubicBezTo>
                  <a:pt x="449" y="0"/>
                  <a:pt x="473" y="19"/>
                  <a:pt x="536" y="25"/>
                </a:cubicBezTo>
                <a:cubicBezTo>
                  <a:pt x="539" y="41"/>
                  <a:pt x="528" y="73"/>
                  <a:pt x="544" y="73"/>
                </a:cubicBezTo>
                <a:cubicBezTo>
                  <a:pt x="562" y="73"/>
                  <a:pt x="578" y="19"/>
                  <a:pt x="584" y="1"/>
                </a:cubicBezTo>
                <a:cubicBezTo>
                  <a:pt x="641" y="20"/>
                  <a:pt x="623" y="3"/>
                  <a:pt x="648" y="41"/>
                </a:cubicBezTo>
                <a:cubicBezTo>
                  <a:pt x="651" y="65"/>
                  <a:pt x="647" y="91"/>
                  <a:pt x="656" y="113"/>
                </a:cubicBezTo>
                <a:cubicBezTo>
                  <a:pt x="675" y="161"/>
                  <a:pt x="695" y="75"/>
                  <a:pt x="672" y="145"/>
                </a:cubicBezTo>
                <a:cubicBezTo>
                  <a:pt x="675" y="172"/>
                  <a:pt x="662" y="205"/>
                  <a:pt x="680" y="225"/>
                </a:cubicBezTo>
                <a:cubicBezTo>
                  <a:pt x="691" y="238"/>
                  <a:pt x="728" y="209"/>
                  <a:pt x="728" y="209"/>
                </a:cubicBezTo>
                <a:cubicBezTo>
                  <a:pt x="745" y="158"/>
                  <a:pt x="753" y="131"/>
                  <a:pt x="808" y="113"/>
                </a:cubicBezTo>
                <a:cubicBezTo>
                  <a:pt x="897" y="126"/>
                  <a:pt x="874" y="129"/>
                  <a:pt x="864" y="225"/>
                </a:cubicBezTo>
                <a:cubicBezTo>
                  <a:pt x="867" y="241"/>
                  <a:pt x="865" y="258"/>
                  <a:pt x="872" y="273"/>
                </a:cubicBezTo>
                <a:cubicBezTo>
                  <a:pt x="876" y="282"/>
                  <a:pt x="893" y="280"/>
                  <a:pt x="896" y="289"/>
                </a:cubicBezTo>
                <a:cubicBezTo>
                  <a:pt x="905" y="317"/>
                  <a:pt x="856" y="369"/>
                  <a:pt x="856" y="369"/>
                </a:cubicBezTo>
                <a:cubicBezTo>
                  <a:pt x="859" y="382"/>
                  <a:pt x="860" y="396"/>
                  <a:pt x="864" y="409"/>
                </a:cubicBezTo>
                <a:cubicBezTo>
                  <a:pt x="868" y="425"/>
                  <a:pt x="880" y="457"/>
                  <a:pt x="880" y="457"/>
                </a:cubicBezTo>
                <a:cubicBezTo>
                  <a:pt x="877" y="473"/>
                  <a:pt x="880" y="491"/>
                  <a:pt x="872" y="505"/>
                </a:cubicBezTo>
                <a:cubicBezTo>
                  <a:pt x="868" y="512"/>
                  <a:pt x="854" y="507"/>
                  <a:pt x="848" y="513"/>
                </a:cubicBezTo>
                <a:cubicBezTo>
                  <a:pt x="842" y="519"/>
                  <a:pt x="843" y="529"/>
                  <a:pt x="840" y="537"/>
                </a:cubicBezTo>
                <a:cubicBezTo>
                  <a:pt x="855" y="581"/>
                  <a:pt x="857" y="599"/>
                  <a:pt x="896" y="625"/>
                </a:cubicBezTo>
                <a:cubicBezTo>
                  <a:pt x="927" y="671"/>
                  <a:pt x="932" y="685"/>
                  <a:pt x="872" y="705"/>
                </a:cubicBezTo>
                <a:cubicBezTo>
                  <a:pt x="864" y="713"/>
                  <a:pt x="854" y="719"/>
                  <a:pt x="848" y="729"/>
                </a:cubicBezTo>
                <a:cubicBezTo>
                  <a:pt x="827" y="766"/>
                  <a:pt x="859" y="767"/>
                  <a:pt x="816" y="753"/>
                </a:cubicBezTo>
                <a:cubicBezTo>
                  <a:pt x="800" y="862"/>
                  <a:pt x="832" y="770"/>
                  <a:pt x="720" y="817"/>
                </a:cubicBezTo>
                <a:cubicBezTo>
                  <a:pt x="710" y="821"/>
                  <a:pt x="719" y="840"/>
                  <a:pt x="712" y="849"/>
                </a:cubicBezTo>
                <a:cubicBezTo>
                  <a:pt x="705" y="858"/>
                  <a:pt x="690" y="857"/>
                  <a:pt x="680" y="857"/>
                </a:cubicBezTo>
              </a:path>
            </a:pathLst>
          </a:custGeom>
          <a:gradFill rotWithShape="1">
            <a:gsLst>
              <a:gs pos="0">
                <a:srgbClr val="00FF00"/>
              </a:gs>
              <a:gs pos="100000">
                <a:srgbClr val="009900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9410" name="Freeform 18"/>
          <p:cNvSpPr>
            <a:spLocks/>
          </p:cNvSpPr>
          <p:nvPr/>
        </p:nvSpPr>
        <p:spPr bwMode="auto">
          <a:xfrm>
            <a:off x="6659563" y="2852738"/>
            <a:ext cx="457200" cy="698500"/>
          </a:xfrm>
          <a:custGeom>
            <a:avLst/>
            <a:gdLst>
              <a:gd name="T0" fmla="*/ 0 w 288"/>
              <a:gd name="T1" fmla="*/ 0 h 347"/>
              <a:gd name="T2" fmla="*/ 114300 w 288"/>
              <a:gd name="T3" fmla="*/ 241556 h 347"/>
              <a:gd name="T4" fmla="*/ 139700 w 288"/>
              <a:gd name="T5" fmla="*/ 338179 h 347"/>
              <a:gd name="T6" fmla="*/ 152400 w 288"/>
              <a:gd name="T7" fmla="*/ 595839 h 347"/>
              <a:gd name="T8" fmla="*/ 165100 w 288"/>
              <a:gd name="T9" fmla="*/ 692461 h 347"/>
              <a:gd name="T10" fmla="*/ 165100 w 288"/>
              <a:gd name="T11" fmla="*/ 676357 h 347"/>
              <a:gd name="T12" fmla="*/ 177800 w 288"/>
              <a:gd name="T13" fmla="*/ 611942 h 347"/>
              <a:gd name="T14" fmla="*/ 190500 w 288"/>
              <a:gd name="T15" fmla="*/ 563631 h 347"/>
              <a:gd name="T16" fmla="*/ 203200 w 288"/>
              <a:gd name="T17" fmla="*/ 483112 h 347"/>
              <a:gd name="T18" fmla="*/ 292100 w 288"/>
              <a:gd name="T19" fmla="*/ 177141 h 347"/>
              <a:gd name="T20" fmla="*/ 457200 w 288"/>
              <a:gd name="T21" fmla="*/ 64415 h 347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288"/>
              <a:gd name="T34" fmla="*/ 0 h 347"/>
              <a:gd name="T35" fmla="*/ 288 w 288"/>
              <a:gd name="T36" fmla="*/ 347 h 347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288" h="347">
                <a:moveTo>
                  <a:pt x="0" y="0"/>
                </a:moveTo>
                <a:cubicBezTo>
                  <a:pt x="27" y="41"/>
                  <a:pt x="45" y="79"/>
                  <a:pt x="72" y="120"/>
                </a:cubicBezTo>
                <a:cubicBezTo>
                  <a:pt x="81" y="134"/>
                  <a:pt x="88" y="168"/>
                  <a:pt x="88" y="168"/>
                </a:cubicBezTo>
                <a:cubicBezTo>
                  <a:pt x="91" y="211"/>
                  <a:pt x="92" y="253"/>
                  <a:pt x="96" y="296"/>
                </a:cubicBezTo>
                <a:cubicBezTo>
                  <a:pt x="97" y="312"/>
                  <a:pt x="101" y="328"/>
                  <a:pt x="104" y="344"/>
                </a:cubicBezTo>
                <a:cubicBezTo>
                  <a:pt x="105" y="347"/>
                  <a:pt x="103" y="339"/>
                  <a:pt x="104" y="336"/>
                </a:cubicBezTo>
                <a:cubicBezTo>
                  <a:pt x="107" y="325"/>
                  <a:pt x="109" y="315"/>
                  <a:pt x="112" y="304"/>
                </a:cubicBezTo>
                <a:cubicBezTo>
                  <a:pt x="114" y="296"/>
                  <a:pt x="118" y="288"/>
                  <a:pt x="120" y="280"/>
                </a:cubicBezTo>
                <a:cubicBezTo>
                  <a:pt x="123" y="267"/>
                  <a:pt x="124" y="253"/>
                  <a:pt x="128" y="240"/>
                </a:cubicBezTo>
                <a:cubicBezTo>
                  <a:pt x="141" y="192"/>
                  <a:pt x="156" y="129"/>
                  <a:pt x="184" y="88"/>
                </a:cubicBezTo>
                <a:cubicBezTo>
                  <a:pt x="199" y="29"/>
                  <a:pt x="224" y="32"/>
                  <a:pt x="288" y="32"/>
                </a:cubicBezTo>
              </a:path>
            </a:pathLst>
          </a:custGeom>
          <a:noFill/>
          <a:ln w="76200">
            <a:solidFill>
              <a:srgbClr val="6633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9412" name="Freeform 20"/>
          <p:cNvSpPr>
            <a:spLocks/>
          </p:cNvSpPr>
          <p:nvPr/>
        </p:nvSpPr>
        <p:spPr bwMode="auto">
          <a:xfrm>
            <a:off x="-36513" y="619125"/>
            <a:ext cx="2157413" cy="1147763"/>
          </a:xfrm>
          <a:custGeom>
            <a:avLst/>
            <a:gdLst>
              <a:gd name="T0" fmla="*/ 8336 w 1294"/>
              <a:gd name="T1" fmla="*/ 1101035 h 393"/>
              <a:gd name="T2" fmla="*/ 35012 w 1294"/>
              <a:gd name="T3" fmla="*/ 540296 h 393"/>
              <a:gd name="T4" fmla="*/ 61688 w 1294"/>
              <a:gd name="T5" fmla="*/ 703844 h 393"/>
              <a:gd name="T6" fmla="*/ 75026 w 1294"/>
              <a:gd name="T7" fmla="*/ 1007578 h 393"/>
              <a:gd name="T8" fmla="*/ 88364 w 1294"/>
              <a:gd name="T9" fmla="*/ 446839 h 393"/>
              <a:gd name="T10" fmla="*/ 101702 w 1294"/>
              <a:gd name="T11" fmla="*/ 610388 h 393"/>
              <a:gd name="T12" fmla="*/ 115040 w 1294"/>
              <a:gd name="T13" fmla="*/ 727209 h 393"/>
              <a:gd name="T14" fmla="*/ 195067 w 1294"/>
              <a:gd name="T15" fmla="*/ 1124399 h 393"/>
              <a:gd name="T16" fmla="*/ 235081 w 1294"/>
              <a:gd name="T17" fmla="*/ 867393 h 393"/>
              <a:gd name="T18" fmla="*/ 261757 w 1294"/>
              <a:gd name="T19" fmla="*/ 446839 h 393"/>
              <a:gd name="T20" fmla="*/ 275095 w 1294"/>
              <a:gd name="T21" fmla="*/ 563660 h 393"/>
              <a:gd name="T22" fmla="*/ 301771 w 1294"/>
              <a:gd name="T23" fmla="*/ 657116 h 393"/>
              <a:gd name="T24" fmla="*/ 315109 w 1294"/>
              <a:gd name="T25" fmla="*/ 773937 h 393"/>
              <a:gd name="T26" fmla="*/ 328447 w 1294"/>
              <a:gd name="T27" fmla="*/ 914122 h 393"/>
              <a:gd name="T28" fmla="*/ 368461 w 1294"/>
              <a:gd name="T29" fmla="*/ 867393 h 393"/>
              <a:gd name="T30" fmla="*/ 408475 w 1294"/>
              <a:gd name="T31" fmla="*/ 773937 h 393"/>
              <a:gd name="T32" fmla="*/ 461826 w 1294"/>
              <a:gd name="T33" fmla="*/ 283290 h 393"/>
              <a:gd name="T34" fmla="*/ 528516 w 1294"/>
              <a:gd name="T35" fmla="*/ 657116 h 393"/>
              <a:gd name="T36" fmla="*/ 568530 w 1294"/>
              <a:gd name="T37" fmla="*/ 376747 h 393"/>
              <a:gd name="T38" fmla="*/ 581868 w 1294"/>
              <a:gd name="T39" fmla="*/ 166469 h 393"/>
              <a:gd name="T40" fmla="*/ 595206 w 1294"/>
              <a:gd name="T41" fmla="*/ 96377 h 393"/>
              <a:gd name="T42" fmla="*/ 621882 w 1294"/>
              <a:gd name="T43" fmla="*/ 189834 h 393"/>
              <a:gd name="T44" fmla="*/ 688571 w 1294"/>
              <a:gd name="T45" fmla="*/ 540296 h 393"/>
              <a:gd name="T46" fmla="*/ 715247 w 1294"/>
              <a:gd name="T47" fmla="*/ 633752 h 393"/>
              <a:gd name="T48" fmla="*/ 741923 w 1294"/>
              <a:gd name="T49" fmla="*/ 773937 h 393"/>
              <a:gd name="T50" fmla="*/ 755261 w 1294"/>
              <a:gd name="T51" fmla="*/ 703844 h 393"/>
              <a:gd name="T52" fmla="*/ 781937 w 1294"/>
              <a:gd name="T53" fmla="*/ 633752 h 393"/>
              <a:gd name="T54" fmla="*/ 808613 w 1294"/>
              <a:gd name="T55" fmla="*/ 446839 h 393"/>
              <a:gd name="T56" fmla="*/ 848627 w 1294"/>
              <a:gd name="T57" fmla="*/ 657116 h 393"/>
              <a:gd name="T58" fmla="*/ 888641 w 1294"/>
              <a:gd name="T59" fmla="*/ 914122 h 393"/>
              <a:gd name="T60" fmla="*/ 941993 w 1294"/>
              <a:gd name="T61" fmla="*/ 563660 h 393"/>
              <a:gd name="T62" fmla="*/ 995344 w 1294"/>
              <a:gd name="T63" fmla="*/ 937486 h 393"/>
              <a:gd name="T64" fmla="*/ 1035358 w 1294"/>
              <a:gd name="T65" fmla="*/ 703844 h 393"/>
              <a:gd name="T66" fmla="*/ 1075372 w 1294"/>
              <a:gd name="T67" fmla="*/ 727209 h 393"/>
              <a:gd name="T68" fmla="*/ 1128724 w 1294"/>
              <a:gd name="T69" fmla="*/ 937486 h 393"/>
              <a:gd name="T70" fmla="*/ 1208751 w 1294"/>
              <a:gd name="T71" fmla="*/ 540296 h 393"/>
              <a:gd name="T72" fmla="*/ 1275441 w 1294"/>
              <a:gd name="T73" fmla="*/ 773937 h 393"/>
              <a:gd name="T74" fmla="*/ 1355469 w 1294"/>
              <a:gd name="T75" fmla="*/ 820665 h 393"/>
              <a:gd name="T76" fmla="*/ 1368807 w 1294"/>
              <a:gd name="T77" fmla="*/ 750573 h 393"/>
              <a:gd name="T78" fmla="*/ 1448834 w 1294"/>
              <a:gd name="T79" fmla="*/ 937486 h 393"/>
              <a:gd name="T80" fmla="*/ 1502186 w 1294"/>
              <a:gd name="T81" fmla="*/ 773937 h 393"/>
              <a:gd name="T82" fmla="*/ 1515524 w 1294"/>
              <a:gd name="T83" fmla="*/ 657116 h 393"/>
              <a:gd name="T84" fmla="*/ 1555538 w 1294"/>
              <a:gd name="T85" fmla="*/ 610388 h 393"/>
              <a:gd name="T86" fmla="*/ 1608890 w 1294"/>
              <a:gd name="T87" fmla="*/ 773937 h 393"/>
              <a:gd name="T88" fmla="*/ 1635566 w 1294"/>
              <a:gd name="T89" fmla="*/ 914122 h 393"/>
              <a:gd name="T90" fmla="*/ 1728932 w 1294"/>
              <a:gd name="T91" fmla="*/ 540296 h 393"/>
              <a:gd name="T92" fmla="*/ 1742270 w 1294"/>
              <a:gd name="T93" fmla="*/ 610388 h 393"/>
              <a:gd name="T94" fmla="*/ 1755607 w 1294"/>
              <a:gd name="T95" fmla="*/ 727209 h 393"/>
              <a:gd name="T96" fmla="*/ 1795621 w 1294"/>
              <a:gd name="T97" fmla="*/ 657116 h 393"/>
              <a:gd name="T98" fmla="*/ 1862311 w 1294"/>
              <a:gd name="T99" fmla="*/ 867393 h 393"/>
              <a:gd name="T100" fmla="*/ 1929001 w 1294"/>
              <a:gd name="T101" fmla="*/ 633752 h 393"/>
              <a:gd name="T102" fmla="*/ 2062380 w 1294"/>
              <a:gd name="T103" fmla="*/ 984214 h 393"/>
              <a:gd name="T104" fmla="*/ 2115732 w 1294"/>
              <a:gd name="T105" fmla="*/ 1077671 h 393"/>
              <a:gd name="T106" fmla="*/ 2155746 w 1294"/>
              <a:gd name="T107" fmla="*/ 1147763 h 393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w 1294"/>
              <a:gd name="T163" fmla="*/ 0 h 393"/>
              <a:gd name="T164" fmla="*/ 1294 w 1294"/>
              <a:gd name="T165" fmla="*/ 393 h 393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T162" t="T163" r="T164" b="T165"/>
            <a:pathLst>
              <a:path w="1294" h="393">
                <a:moveTo>
                  <a:pt x="5" y="377"/>
                </a:moveTo>
                <a:cubicBezTo>
                  <a:pt x="17" y="0"/>
                  <a:pt x="0" y="72"/>
                  <a:pt x="21" y="185"/>
                </a:cubicBezTo>
                <a:cubicBezTo>
                  <a:pt x="25" y="207"/>
                  <a:pt x="30" y="220"/>
                  <a:pt x="37" y="241"/>
                </a:cubicBezTo>
                <a:cubicBezTo>
                  <a:pt x="40" y="276"/>
                  <a:pt x="39" y="379"/>
                  <a:pt x="45" y="345"/>
                </a:cubicBezTo>
                <a:cubicBezTo>
                  <a:pt x="56" y="282"/>
                  <a:pt x="46" y="217"/>
                  <a:pt x="53" y="153"/>
                </a:cubicBezTo>
                <a:cubicBezTo>
                  <a:pt x="55" y="134"/>
                  <a:pt x="58" y="190"/>
                  <a:pt x="61" y="209"/>
                </a:cubicBezTo>
                <a:cubicBezTo>
                  <a:pt x="63" y="222"/>
                  <a:pt x="66" y="236"/>
                  <a:pt x="69" y="249"/>
                </a:cubicBezTo>
                <a:cubicBezTo>
                  <a:pt x="81" y="296"/>
                  <a:pt x="90" y="344"/>
                  <a:pt x="117" y="385"/>
                </a:cubicBezTo>
                <a:cubicBezTo>
                  <a:pt x="127" y="356"/>
                  <a:pt x="131" y="326"/>
                  <a:pt x="141" y="297"/>
                </a:cubicBezTo>
                <a:cubicBezTo>
                  <a:pt x="151" y="59"/>
                  <a:pt x="138" y="49"/>
                  <a:pt x="157" y="153"/>
                </a:cubicBezTo>
                <a:cubicBezTo>
                  <a:pt x="159" y="166"/>
                  <a:pt x="161" y="180"/>
                  <a:pt x="165" y="193"/>
                </a:cubicBezTo>
                <a:cubicBezTo>
                  <a:pt x="169" y="204"/>
                  <a:pt x="176" y="214"/>
                  <a:pt x="181" y="225"/>
                </a:cubicBezTo>
                <a:cubicBezTo>
                  <a:pt x="184" y="238"/>
                  <a:pt x="187" y="252"/>
                  <a:pt x="189" y="265"/>
                </a:cubicBezTo>
                <a:cubicBezTo>
                  <a:pt x="192" y="281"/>
                  <a:pt x="186" y="302"/>
                  <a:pt x="197" y="313"/>
                </a:cubicBezTo>
                <a:cubicBezTo>
                  <a:pt x="204" y="320"/>
                  <a:pt x="214" y="304"/>
                  <a:pt x="221" y="297"/>
                </a:cubicBezTo>
                <a:cubicBezTo>
                  <a:pt x="230" y="288"/>
                  <a:pt x="237" y="276"/>
                  <a:pt x="245" y="265"/>
                </a:cubicBezTo>
                <a:cubicBezTo>
                  <a:pt x="264" y="209"/>
                  <a:pt x="265" y="155"/>
                  <a:pt x="277" y="97"/>
                </a:cubicBezTo>
                <a:cubicBezTo>
                  <a:pt x="289" y="147"/>
                  <a:pt x="248" y="271"/>
                  <a:pt x="317" y="225"/>
                </a:cubicBezTo>
                <a:cubicBezTo>
                  <a:pt x="325" y="193"/>
                  <a:pt x="331" y="160"/>
                  <a:pt x="341" y="129"/>
                </a:cubicBezTo>
                <a:cubicBezTo>
                  <a:pt x="344" y="105"/>
                  <a:pt x="345" y="81"/>
                  <a:pt x="349" y="57"/>
                </a:cubicBezTo>
                <a:cubicBezTo>
                  <a:pt x="350" y="49"/>
                  <a:pt x="349" y="30"/>
                  <a:pt x="357" y="33"/>
                </a:cubicBezTo>
                <a:cubicBezTo>
                  <a:pt x="368" y="37"/>
                  <a:pt x="368" y="54"/>
                  <a:pt x="373" y="65"/>
                </a:cubicBezTo>
                <a:cubicBezTo>
                  <a:pt x="383" y="143"/>
                  <a:pt x="387" y="124"/>
                  <a:pt x="413" y="185"/>
                </a:cubicBezTo>
                <a:cubicBezTo>
                  <a:pt x="418" y="196"/>
                  <a:pt x="425" y="206"/>
                  <a:pt x="429" y="217"/>
                </a:cubicBezTo>
                <a:cubicBezTo>
                  <a:pt x="435" y="233"/>
                  <a:pt x="445" y="265"/>
                  <a:pt x="445" y="265"/>
                </a:cubicBezTo>
                <a:cubicBezTo>
                  <a:pt x="448" y="257"/>
                  <a:pt x="449" y="249"/>
                  <a:pt x="453" y="241"/>
                </a:cubicBezTo>
                <a:cubicBezTo>
                  <a:pt x="457" y="232"/>
                  <a:pt x="466" y="226"/>
                  <a:pt x="469" y="217"/>
                </a:cubicBezTo>
                <a:cubicBezTo>
                  <a:pt x="477" y="196"/>
                  <a:pt x="485" y="153"/>
                  <a:pt x="485" y="153"/>
                </a:cubicBezTo>
                <a:cubicBezTo>
                  <a:pt x="498" y="193"/>
                  <a:pt x="488" y="330"/>
                  <a:pt x="509" y="225"/>
                </a:cubicBezTo>
                <a:cubicBezTo>
                  <a:pt x="527" y="297"/>
                  <a:pt x="518" y="268"/>
                  <a:pt x="533" y="313"/>
                </a:cubicBezTo>
                <a:cubicBezTo>
                  <a:pt x="561" y="270"/>
                  <a:pt x="559" y="249"/>
                  <a:pt x="565" y="193"/>
                </a:cubicBezTo>
                <a:cubicBezTo>
                  <a:pt x="574" y="285"/>
                  <a:pt x="575" y="256"/>
                  <a:pt x="597" y="321"/>
                </a:cubicBezTo>
                <a:cubicBezTo>
                  <a:pt x="616" y="263"/>
                  <a:pt x="609" y="289"/>
                  <a:pt x="621" y="241"/>
                </a:cubicBezTo>
                <a:cubicBezTo>
                  <a:pt x="629" y="244"/>
                  <a:pt x="639" y="243"/>
                  <a:pt x="645" y="249"/>
                </a:cubicBezTo>
                <a:cubicBezTo>
                  <a:pt x="651" y="255"/>
                  <a:pt x="673" y="310"/>
                  <a:pt x="677" y="321"/>
                </a:cubicBezTo>
                <a:cubicBezTo>
                  <a:pt x="704" y="280"/>
                  <a:pt x="715" y="233"/>
                  <a:pt x="725" y="185"/>
                </a:cubicBezTo>
                <a:cubicBezTo>
                  <a:pt x="742" y="211"/>
                  <a:pt x="751" y="237"/>
                  <a:pt x="765" y="265"/>
                </a:cubicBezTo>
                <a:cubicBezTo>
                  <a:pt x="779" y="374"/>
                  <a:pt x="759" y="317"/>
                  <a:pt x="813" y="281"/>
                </a:cubicBezTo>
                <a:cubicBezTo>
                  <a:pt x="816" y="273"/>
                  <a:pt x="813" y="259"/>
                  <a:pt x="821" y="257"/>
                </a:cubicBezTo>
                <a:cubicBezTo>
                  <a:pt x="842" y="252"/>
                  <a:pt x="861" y="310"/>
                  <a:pt x="869" y="321"/>
                </a:cubicBezTo>
                <a:cubicBezTo>
                  <a:pt x="881" y="303"/>
                  <a:pt x="894" y="285"/>
                  <a:pt x="901" y="265"/>
                </a:cubicBezTo>
                <a:cubicBezTo>
                  <a:pt x="905" y="252"/>
                  <a:pt x="902" y="237"/>
                  <a:pt x="909" y="225"/>
                </a:cubicBezTo>
                <a:cubicBezTo>
                  <a:pt x="914" y="217"/>
                  <a:pt x="925" y="214"/>
                  <a:pt x="933" y="209"/>
                </a:cubicBezTo>
                <a:cubicBezTo>
                  <a:pt x="947" y="231"/>
                  <a:pt x="955" y="240"/>
                  <a:pt x="965" y="265"/>
                </a:cubicBezTo>
                <a:cubicBezTo>
                  <a:pt x="971" y="281"/>
                  <a:pt x="981" y="313"/>
                  <a:pt x="981" y="313"/>
                </a:cubicBezTo>
                <a:cubicBezTo>
                  <a:pt x="1008" y="272"/>
                  <a:pt x="1010" y="225"/>
                  <a:pt x="1037" y="185"/>
                </a:cubicBezTo>
                <a:cubicBezTo>
                  <a:pt x="1040" y="193"/>
                  <a:pt x="1043" y="201"/>
                  <a:pt x="1045" y="209"/>
                </a:cubicBezTo>
                <a:cubicBezTo>
                  <a:pt x="1048" y="222"/>
                  <a:pt x="1041" y="243"/>
                  <a:pt x="1053" y="249"/>
                </a:cubicBezTo>
                <a:cubicBezTo>
                  <a:pt x="1063" y="254"/>
                  <a:pt x="1069" y="233"/>
                  <a:pt x="1077" y="225"/>
                </a:cubicBezTo>
                <a:cubicBezTo>
                  <a:pt x="1101" y="153"/>
                  <a:pt x="1116" y="288"/>
                  <a:pt x="1117" y="297"/>
                </a:cubicBezTo>
                <a:cubicBezTo>
                  <a:pt x="1145" y="269"/>
                  <a:pt x="1148" y="255"/>
                  <a:pt x="1157" y="217"/>
                </a:cubicBezTo>
                <a:cubicBezTo>
                  <a:pt x="1195" y="242"/>
                  <a:pt x="1216" y="295"/>
                  <a:pt x="1237" y="337"/>
                </a:cubicBezTo>
                <a:cubicBezTo>
                  <a:pt x="1257" y="277"/>
                  <a:pt x="1262" y="347"/>
                  <a:pt x="1269" y="369"/>
                </a:cubicBezTo>
                <a:cubicBezTo>
                  <a:pt x="1294" y="318"/>
                  <a:pt x="1293" y="260"/>
                  <a:pt x="1293" y="393"/>
                </a:cubicBezTo>
              </a:path>
            </a:pathLst>
          </a:custGeom>
          <a:gradFill rotWithShape="1">
            <a:gsLst>
              <a:gs pos="0">
                <a:srgbClr val="009900"/>
              </a:gs>
              <a:gs pos="100000">
                <a:srgbClr val="004700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9413" name="Freeform 21"/>
          <p:cNvSpPr>
            <a:spLocks/>
          </p:cNvSpPr>
          <p:nvPr/>
        </p:nvSpPr>
        <p:spPr bwMode="auto">
          <a:xfrm>
            <a:off x="-36513" y="1268413"/>
            <a:ext cx="1219201" cy="571500"/>
          </a:xfrm>
          <a:custGeom>
            <a:avLst/>
            <a:gdLst>
              <a:gd name="T0" fmla="*/ 0 w 768"/>
              <a:gd name="T1" fmla="*/ 444500 h 360"/>
              <a:gd name="T2" fmla="*/ 76200 w 768"/>
              <a:gd name="T3" fmla="*/ 330200 h 360"/>
              <a:gd name="T4" fmla="*/ 88900 w 768"/>
              <a:gd name="T5" fmla="*/ 190500 h 360"/>
              <a:gd name="T6" fmla="*/ 127000 w 768"/>
              <a:gd name="T7" fmla="*/ 203200 h 360"/>
              <a:gd name="T8" fmla="*/ 139700 w 768"/>
              <a:gd name="T9" fmla="*/ 241300 h 360"/>
              <a:gd name="T10" fmla="*/ 177800 w 768"/>
              <a:gd name="T11" fmla="*/ 266700 h 360"/>
              <a:gd name="T12" fmla="*/ 203200 w 768"/>
              <a:gd name="T13" fmla="*/ 177800 h 360"/>
              <a:gd name="T14" fmla="*/ 228600 w 768"/>
              <a:gd name="T15" fmla="*/ 228600 h 360"/>
              <a:gd name="T16" fmla="*/ 254000 w 768"/>
              <a:gd name="T17" fmla="*/ 266700 h 360"/>
              <a:gd name="T18" fmla="*/ 266700 w 768"/>
              <a:gd name="T19" fmla="*/ 304800 h 360"/>
              <a:gd name="T20" fmla="*/ 317500 w 768"/>
              <a:gd name="T21" fmla="*/ 381000 h 360"/>
              <a:gd name="T22" fmla="*/ 393700 w 768"/>
              <a:gd name="T23" fmla="*/ 0 h 360"/>
              <a:gd name="T24" fmla="*/ 444500 w 768"/>
              <a:gd name="T25" fmla="*/ 165100 h 360"/>
              <a:gd name="T26" fmla="*/ 482600 w 768"/>
              <a:gd name="T27" fmla="*/ 241300 h 360"/>
              <a:gd name="T28" fmla="*/ 533400 w 768"/>
              <a:gd name="T29" fmla="*/ 304800 h 360"/>
              <a:gd name="T30" fmla="*/ 596900 w 768"/>
              <a:gd name="T31" fmla="*/ 127000 h 360"/>
              <a:gd name="T32" fmla="*/ 673101 w 768"/>
              <a:gd name="T33" fmla="*/ 304800 h 360"/>
              <a:gd name="T34" fmla="*/ 711201 w 768"/>
              <a:gd name="T35" fmla="*/ 266700 h 360"/>
              <a:gd name="T36" fmla="*/ 762001 w 768"/>
              <a:gd name="T37" fmla="*/ 254000 h 360"/>
              <a:gd name="T38" fmla="*/ 800101 w 768"/>
              <a:gd name="T39" fmla="*/ 368300 h 360"/>
              <a:gd name="T40" fmla="*/ 787401 w 768"/>
              <a:gd name="T41" fmla="*/ 419100 h 360"/>
              <a:gd name="T42" fmla="*/ 812801 w 768"/>
              <a:gd name="T43" fmla="*/ 342900 h 360"/>
              <a:gd name="T44" fmla="*/ 914401 w 768"/>
              <a:gd name="T45" fmla="*/ 571500 h 360"/>
              <a:gd name="T46" fmla="*/ 990601 w 768"/>
              <a:gd name="T47" fmla="*/ 330200 h 360"/>
              <a:gd name="T48" fmla="*/ 1054101 w 768"/>
              <a:gd name="T49" fmla="*/ 381000 h 360"/>
              <a:gd name="T50" fmla="*/ 1155701 w 768"/>
              <a:gd name="T51" fmla="*/ 457200 h 360"/>
              <a:gd name="T52" fmla="*/ 1168401 w 768"/>
              <a:gd name="T53" fmla="*/ 419100 h 360"/>
              <a:gd name="T54" fmla="*/ 1206501 w 768"/>
              <a:gd name="T55" fmla="*/ 431800 h 360"/>
              <a:gd name="T56" fmla="*/ 1219201 w 768"/>
              <a:gd name="T57" fmla="*/ 469900 h 360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w 768"/>
              <a:gd name="T88" fmla="*/ 0 h 360"/>
              <a:gd name="T89" fmla="*/ 768 w 768"/>
              <a:gd name="T90" fmla="*/ 360 h 360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T87" t="T88" r="T89" b="T90"/>
            <a:pathLst>
              <a:path w="768" h="360">
                <a:moveTo>
                  <a:pt x="0" y="280"/>
                </a:moveTo>
                <a:cubicBezTo>
                  <a:pt x="24" y="244"/>
                  <a:pt x="37" y="253"/>
                  <a:pt x="48" y="208"/>
                </a:cubicBezTo>
                <a:cubicBezTo>
                  <a:pt x="51" y="179"/>
                  <a:pt x="45" y="147"/>
                  <a:pt x="56" y="120"/>
                </a:cubicBezTo>
                <a:cubicBezTo>
                  <a:pt x="59" y="112"/>
                  <a:pt x="74" y="122"/>
                  <a:pt x="80" y="128"/>
                </a:cubicBezTo>
                <a:cubicBezTo>
                  <a:pt x="86" y="134"/>
                  <a:pt x="83" y="145"/>
                  <a:pt x="88" y="152"/>
                </a:cubicBezTo>
                <a:cubicBezTo>
                  <a:pt x="94" y="160"/>
                  <a:pt x="104" y="163"/>
                  <a:pt x="112" y="168"/>
                </a:cubicBezTo>
                <a:cubicBezTo>
                  <a:pt x="132" y="247"/>
                  <a:pt x="107" y="162"/>
                  <a:pt x="128" y="112"/>
                </a:cubicBezTo>
                <a:cubicBezTo>
                  <a:pt x="133" y="101"/>
                  <a:pt x="138" y="134"/>
                  <a:pt x="144" y="144"/>
                </a:cubicBezTo>
                <a:cubicBezTo>
                  <a:pt x="149" y="152"/>
                  <a:pt x="156" y="159"/>
                  <a:pt x="160" y="168"/>
                </a:cubicBezTo>
                <a:cubicBezTo>
                  <a:pt x="164" y="176"/>
                  <a:pt x="164" y="185"/>
                  <a:pt x="168" y="192"/>
                </a:cubicBezTo>
                <a:cubicBezTo>
                  <a:pt x="177" y="209"/>
                  <a:pt x="200" y="240"/>
                  <a:pt x="200" y="240"/>
                </a:cubicBezTo>
                <a:cubicBezTo>
                  <a:pt x="208" y="156"/>
                  <a:pt x="228" y="81"/>
                  <a:pt x="248" y="0"/>
                </a:cubicBezTo>
                <a:cubicBezTo>
                  <a:pt x="257" y="35"/>
                  <a:pt x="268" y="69"/>
                  <a:pt x="280" y="104"/>
                </a:cubicBezTo>
                <a:cubicBezTo>
                  <a:pt x="286" y="121"/>
                  <a:pt x="298" y="135"/>
                  <a:pt x="304" y="152"/>
                </a:cubicBezTo>
                <a:cubicBezTo>
                  <a:pt x="325" y="66"/>
                  <a:pt x="333" y="177"/>
                  <a:pt x="336" y="192"/>
                </a:cubicBezTo>
                <a:cubicBezTo>
                  <a:pt x="349" y="154"/>
                  <a:pt x="363" y="118"/>
                  <a:pt x="376" y="80"/>
                </a:cubicBezTo>
                <a:cubicBezTo>
                  <a:pt x="408" y="112"/>
                  <a:pt x="413" y="149"/>
                  <a:pt x="424" y="192"/>
                </a:cubicBezTo>
                <a:cubicBezTo>
                  <a:pt x="432" y="184"/>
                  <a:pt x="442" y="178"/>
                  <a:pt x="448" y="168"/>
                </a:cubicBezTo>
                <a:cubicBezTo>
                  <a:pt x="468" y="134"/>
                  <a:pt x="439" y="119"/>
                  <a:pt x="480" y="160"/>
                </a:cubicBezTo>
                <a:cubicBezTo>
                  <a:pt x="485" y="173"/>
                  <a:pt x="504" y="215"/>
                  <a:pt x="504" y="232"/>
                </a:cubicBezTo>
                <a:cubicBezTo>
                  <a:pt x="504" y="243"/>
                  <a:pt x="491" y="274"/>
                  <a:pt x="496" y="264"/>
                </a:cubicBezTo>
                <a:cubicBezTo>
                  <a:pt x="504" y="249"/>
                  <a:pt x="512" y="216"/>
                  <a:pt x="512" y="216"/>
                </a:cubicBezTo>
                <a:cubicBezTo>
                  <a:pt x="539" y="270"/>
                  <a:pt x="564" y="301"/>
                  <a:pt x="576" y="360"/>
                </a:cubicBezTo>
                <a:cubicBezTo>
                  <a:pt x="619" y="295"/>
                  <a:pt x="540" y="152"/>
                  <a:pt x="624" y="208"/>
                </a:cubicBezTo>
                <a:cubicBezTo>
                  <a:pt x="629" y="228"/>
                  <a:pt x="642" y="305"/>
                  <a:pt x="664" y="240"/>
                </a:cubicBezTo>
                <a:cubicBezTo>
                  <a:pt x="686" y="285"/>
                  <a:pt x="676" y="301"/>
                  <a:pt x="728" y="288"/>
                </a:cubicBezTo>
                <a:cubicBezTo>
                  <a:pt x="731" y="280"/>
                  <a:pt x="728" y="268"/>
                  <a:pt x="736" y="264"/>
                </a:cubicBezTo>
                <a:cubicBezTo>
                  <a:pt x="744" y="260"/>
                  <a:pt x="754" y="266"/>
                  <a:pt x="760" y="272"/>
                </a:cubicBezTo>
                <a:cubicBezTo>
                  <a:pt x="766" y="278"/>
                  <a:pt x="768" y="296"/>
                  <a:pt x="768" y="296"/>
                </a:cubicBezTo>
              </a:path>
            </a:pathLst>
          </a:custGeom>
          <a:solidFill>
            <a:srgbClr val="0099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9414" name="Freeform 22"/>
          <p:cNvSpPr>
            <a:spLocks/>
          </p:cNvSpPr>
          <p:nvPr/>
        </p:nvSpPr>
        <p:spPr bwMode="auto">
          <a:xfrm>
            <a:off x="-203200" y="-127000"/>
            <a:ext cx="2111375" cy="603250"/>
          </a:xfrm>
          <a:custGeom>
            <a:avLst/>
            <a:gdLst>
              <a:gd name="T0" fmla="*/ 699036 w 1184"/>
              <a:gd name="T1" fmla="*/ 93608 h 464"/>
              <a:gd name="T2" fmla="*/ 841697 w 1184"/>
              <a:gd name="T3" fmla="*/ 176815 h 464"/>
              <a:gd name="T4" fmla="*/ 1398072 w 1184"/>
              <a:gd name="T5" fmla="*/ 270422 h 464"/>
              <a:gd name="T6" fmla="*/ 1868852 w 1184"/>
              <a:gd name="T7" fmla="*/ 353629 h 464"/>
              <a:gd name="T8" fmla="*/ 1997247 w 1184"/>
              <a:gd name="T9" fmla="*/ 384832 h 464"/>
              <a:gd name="T10" fmla="*/ 2054311 w 1184"/>
              <a:gd name="T11" fmla="*/ 395233 h 464"/>
              <a:gd name="T12" fmla="*/ 2097109 w 1184"/>
              <a:gd name="T13" fmla="*/ 405634 h 464"/>
              <a:gd name="T14" fmla="*/ 1954449 w 1184"/>
              <a:gd name="T15" fmla="*/ 395233 h 464"/>
              <a:gd name="T16" fmla="*/ 1740457 w 1184"/>
              <a:gd name="T17" fmla="*/ 353629 h 464"/>
              <a:gd name="T18" fmla="*/ 1754724 w 1184"/>
              <a:gd name="T19" fmla="*/ 384832 h 464"/>
              <a:gd name="T20" fmla="*/ 1797522 w 1184"/>
              <a:gd name="T21" fmla="*/ 395233 h 464"/>
              <a:gd name="T22" fmla="*/ 1583531 w 1184"/>
              <a:gd name="T23" fmla="*/ 384832 h 464"/>
              <a:gd name="T24" fmla="*/ 1512201 w 1184"/>
              <a:gd name="T25" fmla="*/ 374431 h 464"/>
              <a:gd name="T26" fmla="*/ 1554999 w 1184"/>
              <a:gd name="T27" fmla="*/ 384832 h 464"/>
              <a:gd name="T28" fmla="*/ 1512201 w 1184"/>
              <a:gd name="T29" fmla="*/ 395233 h 464"/>
              <a:gd name="T30" fmla="*/ 1341008 w 1184"/>
              <a:gd name="T31" fmla="*/ 374431 h 464"/>
              <a:gd name="T32" fmla="*/ 1255412 w 1184"/>
              <a:gd name="T33" fmla="*/ 353629 h 464"/>
              <a:gd name="T34" fmla="*/ 1212614 w 1184"/>
              <a:gd name="T35" fmla="*/ 343229 h 464"/>
              <a:gd name="T36" fmla="*/ 1412339 w 1184"/>
              <a:gd name="T37" fmla="*/ 374431 h 464"/>
              <a:gd name="T38" fmla="*/ 1469403 w 1184"/>
              <a:gd name="T39" fmla="*/ 447237 h 464"/>
              <a:gd name="T40" fmla="*/ 1269678 w 1184"/>
              <a:gd name="T41" fmla="*/ 426435 h 464"/>
              <a:gd name="T42" fmla="*/ 1184082 w 1184"/>
              <a:gd name="T43" fmla="*/ 384832 h 464"/>
              <a:gd name="T44" fmla="*/ 1098486 w 1184"/>
              <a:gd name="T45" fmla="*/ 364030 h 464"/>
              <a:gd name="T46" fmla="*/ 1055688 w 1184"/>
              <a:gd name="T47" fmla="*/ 353629 h 464"/>
              <a:gd name="T48" fmla="*/ 1155550 w 1184"/>
              <a:gd name="T49" fmla="*/ 416035 h 464"/>
              <a:gd name="T50" fmla="*/ 1241146 w 1184"/>
              <a:gd name="T51" fmla="*/ 436836 h 464"/>
              <a:gd name="T52" fmla="*/ 1269678 w 1184"/>
              <a:gd name="T53" fmla="*/ 468039 h 464"/>
              <a:gd name="T54" fmla="*/ 1055688 w 1184"/>
              <a:gd name="T55" fmla="*/ 384832 h 464"/>
              <a:gd name="T56" fmla="*/ 970091 w 1184"/>
              <a:gd name="T57" fmla="*/ 364030 h 464"/>
              <a:gd name="T58" fmla="*/ 1098486 w 1184"/>
              <a:gd name="T59" fmla="*/ 468039 h 464"/>
              <a:gd name="T60" fmla="*/ 1141284 w 1184"/>
              <a:gd name="T61" fmla="*/ 488841 h 464"/>
              <a:gd name="T62" fmla="*/ 1127018 w 1184"/>
              <a:gd name="T63" fmla="*/ 561647 h 464"/>
              <a:gd name="T64" fmla="*/ 1084220 w 1184"/>
              <a:gd name="T65" fmla="*/ 540845 h 464"/>
              <a:gd name="T66" fmla="*/ 1041421 w 1184"/>
              <a:gd name="T67" fmla="*/ 509642 h 464"/>
              <a:gd name="T68" fmla="*/ 870229 w 1184"/>
              <a:gd name="T69" fmla="*/ 457638 h 464"/>
              <a:gd name="T70" fmla="*/ 970091 w 1184"/>
              <a:gd name="T71" fmla="*/ 468039 h 464"/>
              <a:gd name="T72" fmla="*/ 984357 w 1184"/>
              <a:gd name="T73" fmla="*/ 520043 h 464"/>
              <a:gd name="T74" fmla="*/ 813165 w 1184"/>
              <a:gd name="T75" fmla="*/ 520043 h 464"/>
              <a:gd name="T76" fmla="*/ 727568 w 1184"/>
              <a:gd name="T77" fmla="*/ 499241 h 464"/>
              <a:gd name="T78" fmla="*/ 770366 w 1184"/>
              <a:gd name="T79" fmla="*/ 520043 h 464"/>
              <a:gd name="T80" fmla="*/ 813165 w 1184"/>
              <a:gd name="T81" fmla="*/ 530444 h 464"/>
              <a:gd name="T82" fmla="*/ 855963 w 1184"/>
              <a:gd name="T83" fmla="*/ 551246 h 464"/>
              <a:gd name="T84" fmla="*/ 827431 w 1184"/>
              <a:gd name="T85" fmla="*/ 520043 h 464"/>
              <a:gd name="T86" fmla="*/ 784632 w 1184"/>
              <a:gd name="T87" fmla="*/ 499241 h 464"/>
              <a:gd name="T88" fmla="*/ 556376 w 1184"/>
              <a:gd name="T89" fmla="*/ 447237 h 464"/>
              <a:gd name="T90" fmla="*/ 613440 w 1184"/>
              <a:gd name="T91" fmla="*/ 572047 h 464"/>
              <a:gd name="T92" fmla="*/ 656238 w 1184"/>
              <a:gd name="T93" fmla="*/ 592849 h 464"/>
              <a:gd name="T94" fmla="*/ 613440 w 1184"/>
              <a:gd name="T95" fmla="*/ 582448 h 464"/>
              <a:gd name="T96" fmla="*/ 556376 w 1184"/>
              <a:gd name="T97" fmla="*/ 561647 h 464"/>
              <a:gd name="T98" fmla="*/ 427981 w 1184"/>
              <a:gd name="T99" fmla="*/ 509642 h 464"/>
              <a:gd name="T100" fmla="*/ 385183 w 1184"/>
              <a:gd name="T101" fmla="*/ 488841 h 464"/>
              <a:gd name="T102" fmla="*/ 256789 w 1184"/>
              <a:gd name="T103" fmla="*/ 405634 h 464"/>
              <a:gd name="T104" fmla="*/ 171193 w 1184"/>
              <a:gd name="T105" fmla="*/ 384832 h 464"/>
              <a:gd name="T106" fmla="*/ 128394 w 1184"/>
              <a:gd name="T107" fmla="*/ 364030 h 464"/>
              <a:gd name="T108" fmla="*/ 0 w 1184"/>
              <a:gd name="T109" fmla="*/ 197616 h 464"/>
              <a:gd name="T110" fmla="*/ 71330 w 1184"/>
              <a:gd name="T111" fmla="*/ 72806 h 464"/>
              <a:gd name="T112" fmla="*/ 114128 w 1184"/>
              <a:gd name="T113" fmla="*/ 10401 h 464"/>
              <a:gd name="T114" fmla="*/ 156927 w 1184"/>
              <a:gd name="T115" fmla="*/ 0 h 464"/>
              <a:gd name="T116" fmla="*/ 385183 w 1184"/>
              <a:gd name="T117" fmla="*/ 10401 h 464"/>
              <a:gd name="T118" fmla="*/ 699036 w 1184"/>
              <a:gd name="T119" fmla="*/ 93608 h 464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w 1184"/>
              <a:gd name="T181" fmla="*/ 0 h 464"/>
              <a:gd name="T182" fmla="*/ 1184 w 1184"/>
              <a:gd name="T183" fmla="*/ 464 h 464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T180" t="T181" r="T182" b="T183"/>
            <a:pathLst>
              <a:path w="1184" h="464">
                <a:moveTo>
                  <a:pt x="392" y="72"/>
                </a:moveTo>
                <a:cubicBezTo>
                  <a:pt x="406" y="114"/>
                  <a:pt x="438" y="119"/>
                  <a:pt x="472" y="136"/>
                </a:cubicBezTo>
                <a:cubicBezTo>
                  <a:pt x="578" y="189"/>
                  <a:pt x="663" y="200"/>
                  <a:pt x="784" y="208"/>
                </a:cubicBezTo>
                <a:cubicBezTo>
                  <a:pt x="872" y="223"/>
                  <a:pt x="961" y="250"/>
                  <a:pt x="1048" y="272"/>
                </a:cubicBezTo>
                <a:cubicBezTo>
                  <a:pt x="1048" y="272"/>
                  <a:pt x="1108" y="292"/>
                  <a:pt x="1120" y="296"/>
                </a:cubicBezTo>
                <a:cubicBezTo>
                  <a:pt x="1130" y="299"/>
                  <a:pt x="1141" y="301"/>
                  <a:pt x="1152" y="304"/>
                </a:cubicBezTo>
                <a:cubicBezTo>
                  <a:pt x="1160" y="306"/>
                  <a:pt x="1184" y="312"/>
                  <a:pt x="1176" y="312"/>
                </a:cubicBezTo>
                <a:cubicBezTo>
                  <a:pt x="1149" y="312"/>
                  <a:pt x="1123" y="307"/>
                  <a:pt x="1096" y="304"/>
                </a:cubicBezTo>
                <a:cubicBezTo>
                  <a:pt x="1056" y="291"/>
                  <a:pt x="1015" y="285"/>
                  <a:pt x="976" y="272"/>
                </a:cubicBezTo>
                <a:cubicBezTo>
                  <a:pt x="979" y="280"/>
                  <a:pt x="978" y="290"/>
                  <a:pt x="984" y="296"/>
                </a:cubicBezTo>
                <a:cubicBezTo>
                  <a:pt x="990" y="302"/>
                  <a:pt x="1016" y="304"/>
                  <a:pt x="1008" y="304"/>
                </a:cubicBezTo>
                <a:cubicBezTo>
                  <a:pt x="968" y="304"/>
                  <a:pt x="928" y="299"/>
                  <a:pt x="888" y="296"/>
                </a:cubicBezTo>
                <a:cubicBezTo>
                  <a:pt x="875" y="293"/>
                  <a:pt x="862" y="288"/>
                  <a:pt x="848" y="288"/>
                </a:cubicBezTo>
                <a:cubicBezTo>
                  <a:pt x="840" y="288"/>
                  <a:pt x="872" y="288"/>
                  <a:pt x="872" y="296"/>
                </a:cubicBezTo>
                <a:cubicBezTo>
                  <a:pt x="872" y="304"/>
                  <a:pt x="856" y="301"/>
                  <a:pt x="848" y="304"/>
                </a:cubicBezTo>
                <a:cubicBezTo>
                  <a:pt x="803" y="298"/>
                  <a:pt x="790" y="299"/>
                  <a:pt x="752" y="288"/>
                </a:cubicBezTo>
                <a:cubicBezTo>
                  <a:pt x="736" y="283"/>
                  <a:pt x="720" y="277"/>
                  <a:pt x="704" y="272"/>
                </a:cubicBezTo>
                <a:cubicBezTo>
                  <a:pt x="696" y="269"/>
                  <a:pt x="673" y="259"/>
                  <a:pt x="680" y="264"/>
                </a:cubicBezTo>
                <a:cubicBezTo>
                  <a:pt x="729" y="296"/>
                  <a:pt x="694" y="279"/>
                  <a:pt x="792" y="288"/>
                </a:cubicBezTo>
                <a:cubicBezTo>
                  <a:pt x="839" y="304"/>
                  <a:pt x="849" y="295"/>
                  <a:pt x="824" y="344"/>
                </a:cubicBezTo>
                <a:cubicBezTo>
                  <a:pt x="814" y="343"/>
                  <a:pt x="739" y="343"/>
                  <a:pt x="712" y="328"/>
                </a:cubicBezTo>
                <a:cubicBezTo>
                  <a:pt x="695" y="319"/>
                  <a:pt x="682" y="302"/>
                  <a:pt x="664" y="296"/>
                </a:cubicBezTo>
                <a:cubicBezTo>
                  <a:pt x="648" y="291"/>
                  <a:pt x="632" y="285"/>
                  <a:pt x="616" y="280"/>
                </a:cubicBezTo>
                <a:cubicBezTo>
                  <a:pt x="608" y="277"/>
                  <a:pt x="592" y="272"/>
                  <a:pt x="592" y="272"/>
                </a:cubicBezTo>
                <a:cubicBezTo>
                  <a:pt x="601" y="300"/>
                  <a:pt x="620" y="308"/>
                  <a:pt x="648" y="320"/>
                </a:cubicBezTo>
                <a:cubicBezTo>
                  <a:pt x="663" y="327"/>
                  <a:pt x="696" y="336"/>
                  <a:pt x="696" y="336"/>
                </a:cubicBezTo>
                <a:cubicBezTo>
                  <a:pt x="701" y="344"/>
                  <a:pt x="721" y="358"/>
                  <a:pt x="712" y="360"/>
                </a:cubicBezTo>
                <a:cubicBezTo>
                  <a:pt x="684" y="367"/>
                  <a:pt x="611" y="309"/>
                  <a:pt x="592" y="296"/>
                </a:cubicBezTo>
                <a:cubicBezTo>
                  <a:pt x="578" y="287"/>
                  <a:pt x="544" y="280"/>
                  <a:pt x="544" y="280"/>
                </a:cubicBezTo>
                <a:cubicBezTo>
                  <a:pt x="559" y="325"/>
                  <a:pt x="573" y="332"/>
                  <a:pt x="616" y="360"/>
                </a:cubicBezTo>
                <a:cubicBezTo>
                  <a:pt x="624" y="365"/>
                  <a:pt x="640" y="376"/>
                  <a:pt x="640" y="376"/>
                </a:cubicBezTo>
                <a:cubicBezTo>
                  <a:pt x="637" y="395"/>
                  <a:pt x="644" y="417"/>
                  <a:pt x="632" y="432"/>
                </a:cubicBezTo>
                <a:cubicBezTo>
                  <a:pt x="626" y="440"/>
                  <a:pt x="615" y="422"/>
                  <a:pt x="608" y="416"/>
                </a:cubicBezTo>
                <a:cubicBezTo>
                  <a:pt x="599" y="409"/>
                  <a:pt x="593" y="398"/>
                  <a:pt x="584" y="392"/>
                </a:cubicBezTo>
                <a:cubicBezTo>
                  <a:pt x="558" y="375"/>
                  <a:pt x="517" y="362"/>
                  <a:pt x="488" y="352"/>
                </a:cubicBezTo>
                <a:cubicBezTo>
                  <a:pt x="470" y="346"/>
                  <a:pt x="525" y="357"/>
                  <a:pt x="544" y="360"/>
                </a:cubicBezTo>
                <a:cubicBezTo>
                  <a:pt x="547" y="373"/>
                  <a:pt x="557" y="388"/>
                  <a:pt x="552" y="400"/>
                </a:cubicBezTo>
                <a:cubicBezTo>
                  <a:pt x="539" y="431"/>
                  <a:pt x="474" y="405"/>
                  <a:pt x="456" y="400"/>
                </a:cubicBezTo>
                <a:cubicBezTo>
                  <a:pt x="440" y="396"/>
                  <a:pt x="424" y="389"/>
                  <a:pt x="408" y="384"/>
                </a:cubicBezTo>
                <a:cubicBezTo>
                  <a:pt x="399" y="381"/>
                  <a:pt x="423" y="396"/>
                  <a:pt x="432" y="400"/>
                </a:cubicBezTo>
                <a:cubicBezTo>
                  <a:pt x="440" y="404"/>
                  <a:pt x="448" y="404"/>
                  <a:pt x="456" y="408"/>
                </a:cubicBezTo>
                <a:cubicBezTo>
                  <a:pt x="465" y="412"/>
                  <a:pt x="472" y="419"/>
                  <a:pt x="480" y="424"/>
                </a:cubicBezTo>
                <a:cubicBezTo>
                  <a:pt x="480" y="424"/>
                  <a:pt x="469" y="408"/>
                  <a:pt x="464" y="400"/>
                </a:cubicBezTo>
                <a:cubicBezTo>
                  <a:pt x="459" y="392"/>
                  <a:pt x="449" y="388"/>
                  <a:pt x="440" y="384"/>
                </a:cubicBezTo>
                <a:cubicBezTo>
                  <a:pt x="397" y="363"/>
                  <a:pt x="360" y="352"/>
                  <a:pt x="312" y="344"/>
                </a:cubicBezTo>
                <a:cubicBezTo>
                  <a:pt x="298" y="387"/>
                  <a:pt x="318" y="401"/>
                  <a:pt x="344" y="440"/>
                </a:cubicBezTo>
                <a:cubicBezTo>
                  <a:pt x="349" y="448"/>
                  <a:pt x="368" y="446"/>
                  <a:pt x="368" y="456"/>
                </a:cubicBezTo>
                <a:cubicBezTo>
                  <a:pt x="368" y="464"/>
                  <a:pt x="352" y="451"/>
                  <a:pt x="344" y="448"/>
                </a:cubicBezTo>
                <a:cubicBezTo>
                  <a:pt x="333" y="443"/>
                  <a:pt x="323" y="437"/>
                  <a:pt x="312" y="432"/>
                </a:cubicBezTo>
                <a:cubicBezTo>
                  <a:pt x="253" y="407"/>
                  <a:pt x="334" y="454"/>
                  <a:pt x="240" y="392"/>
                </a:cubicBezTo>
                <a:cubicBezTo>
                  <a:pt x="232" y="387"/>
                  <a:pt x="216" y="376"/>
                  <a:pt x="216" y="376"/>
                </a:cubicBezTo>
                <a:cubicBezTo>
                  <a:pt x="201" y="361"/>
                  <a:pt x="161" y="321"/>
                  <a:pt x="144" y="312"/>
                </a:cubicBezTo>
                <a:cubicBezTo>
                  <a:pt x="129" y="304"/>
                  <a:pt x="110" y="305"/>
                  <a:pt x="96" y="296"/>
                </a:cubicBezTo>
                <a:cubicBezTo>
                  <a:pt x="88" y="291"/>
                  <a:pt x="80" y="285"/>
                  <a:pt x="72" y="280"/>
                </a:cubicBezTo>
                <a:cubicBezTo>
                  <a:pt x="44" y="239"/>
                  <a:pt x="16" y="199"/>
                  <a:pt x="0" y="152"/>
                </a:cubicBezTo>
                <a:cubicBezTo>
                  <a:pt x="13" y="113"/>
                  <a:pt x="23" y="90"/>
                  <a:pt x="40" y="56"/>
                </a:cubicBezTo>
                <a:cubicBezTo>
                  <a:pt x="50" y="37"/>
                  <a:pt x="45" y="23"/>
                  <a:pt x="64" y="8"/>
                </a:cubicBezTo>
                <a:cubicBezTo>
                  <a:pt x="71" y="3"/>
                  <a:pt x="80" y="3"/>
                  <a:pt x="88" y="0"/>
                </a:cubicBezTo>
                <a:cubicBezTo>
                  <a:pt x="131" y="3"/>
                  <a:pt x="174" y="2"/>
                  <a:pt x="216" y="8"/>
                </a:cubicBezTo>
                <a:cubicBezTo>
                  <a:pt x="272" y="16"/>
                  <a:pt x="341" y="47"/>
                  <a:pt x="392" y="72"/>
                </a:cubicBezTo>
                <a:close/>
              </a:path>
            </a:pathLst>
          </a:custGeom>
          <a:gradFill rotWithShape="1">
            <a:gsLst>
              <a:gs pos="0">
                <a:schemeClr val="folHlink"/>
              </a:gs>
              <a:gs pos="100000">
                <a:srgbClr val="009900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9417" name="Freeform 25"/>
          <p:cNvSpPr>
            <a:spLocks/>
          </p:cNvSpPr>
          <p:nvPr/>
        </p:nvSpPr>
        <p:spPr bwMode="auto">
          <a:xfrm>
            <a:off x="5724525" y="3933825"/>
            <a:ext cx="2654300" cy="2997200"/>
          </a:xfrm>
          <a:custGeom>
            <a:avLst/>
            <a:gdLst>
              <a:gd name="T0" fmla="*/ 241300 w 1672"/>
              <a:gd name="T1" fmla="*/ 2882900 h 1888"/>
              <a:gd name="T2" fmla="*/ 139700 w 1672"/>
              <a:gd name="T3" fmla="*/ 2819400 h 1888"/>
              <a:gd name="T4" fmla="*/ 114300 w 1672"/>
              <a:gd name="T5" fmla="*/ 2565400 h 1888"/>
              <a:gd name="T6" fmla="*/ 228600 w 1672"/>
              <a:gd name="T7" fmla="*/ 2540000 h 1888"/>
              <a:gd name="T8" fmla="*/ 76200 w 1672"/>
              <a:gd name="T9" fmla="*/ 2400300 h 1888"/>
              <a:gd name="T10" fmla="*/ 342900 w 1672"/>
              <a:gd name="T11" fmla="*/ 2286000 h 1888"/>
              <a:gd name="T12" fmla="*/ 215900 w 1672"/>
              <a:gd name="T13" fmla="*/ 2070100 h 1888"/>
              <a:gd name="T14" fmla="*/ 393700 w 1672"/>
              <a:gd name="T15" fmla="*/ 1955800 h 1888"/>
              <a:gd name="T16" fmla="*/ 266700 w 1672"/>
              <a:gd name="T17" fmla="*/ 1727200 h 1888"/>
              <a:gd name="T18" fmla="*/ 622300 w 1672"/>
              <a:gd name="T19" fmla="*/ 1524000 h 1888"/>
              <a:gd name="T20" fmla="*/ 406400 w 1672"/>
              <a:gd name="T21" fmla="*/ 1193800 h 1888"/>
              <a:gd name="T22" fmla="*/ 711200 w 1672"/>
              <a:gd name="T23" fmla="*/ 990600 h 1888"/>
              <a:gd name="T24" fmla="*/ 622300 w 1672"/>
              <a:gd name="T25" fmla="*/ 850900 h 1888"/>
              <a:gd name="T26" fmla="*/ 508000 w 1672"/>
              <a:gd name="T27" fmla="*/ 723900 h 1888"/>
              <a:gd name="T28" fmla="*/ 800100 w 1672"/>
              <a:gd name="T29" fmla="*/ 469900 h 1888"/>
              <a:gd name="T30" fmla="*/ 939800 w 1672"/>
              <a:gd name="T31" fmla="*/ 241300 h 1888"/>
              <a:gd name="T32" fmla="*/ 977900 w 1672"/>
              <a:gd name="T33" fmla="*/ 241300 h 1888"/>
              <a:gd name="T34" fmla="*/ 1079500 w 1672"/>
              <a:gd name="T35" fmla="*/ 0 h 1888"/>
              <a:gd name="T36" fmla="*/ 1168400 w 1672"/>
              <a:gd name="T37" fmla="*/ 88900 h 1888"/>
              <a:gd name="T38" fmla="*/ 1282700 w 1672"/>
              <a:gd name="T39" fmla="*/ 266700 h 1888"/>
              <a:gd name="T40" fmla="*/ 1485900 w 1672"/>
              <a:gd name="T41" fmla="*/ 292100 h 1888"/>
              <a:gd name="T42" fmla="*/ 1574800 w 1672"/>
              <a:gd name="T43" fmla="*/ 393700 h 1888"/>
              <a:gd name="T44" fmla="*/ 1828800 w 1672"/>
              <a:gd name="T45" fmla="*/ 304800 h 1888"/>
              <a:gd name="T46" fmla="*/ 1790700 w 1672"/>
              <a:gd name="T47" fmla="*/ 558800 h 1888"/>
              <a:gd name="T48" fmla="*/ 1841500 w 1672"/>
              <a:gd name="T49" fmla="*/ 838200 h 1888"/>
              <a:gd name="T50" fmla="*/ 1917700 w 1672"/>
              <a:gd name="T51" fmla="*/ 952500 h 1888"/>
              <a:gd name="T52" fmla="*/ 2019300 w 1672"/>
              <a:gd name="T53" fmla="*/ 1130300 h 1888"/>
              <a:gd name="T54" fmla="*/ 1778000 w 1672"/>
              <a:gd name="T55" fmla="*/ 1371600 h 1888"/>
              <a:gd name="T56" fmla="*/ 2044700 w 1672"/>
              <a:gd name="T57" fmla="*/ 1435100 h 1888"/>
              <a:gd name="T58" fmla="*/ 1943100 w 1672"/>
              <a:gd name="T59" fmla="*/ 1841500 h 1888"/>
              <a:gd name="T60" fmla="*/ 2095500 w 1672"/>
              <a:gd name="T61" fmla="*/ 1892300 h 1888"/>
              <a:gd name="T62" fmla="*/ 2197100 w 1672"/>
              <a:gd name="T63" fmla="*/ 2108200 h 1888"/>
              <a:gd name="T64" fmla="*/ 2273300 w 1672"/>
              <a:gd name="T65" fmla="*/ 2336800 h 1888"/>
              <a:gd name="T66" fmla="*/ 2425700 w 1672"/>
              <a:gd name="T67" fmla="*/ 2463800 h 1888"/>
              <a:gd name="T68" fmla="*/ 2565400 w 1672"/>
              <a:gd name="T69" fmla="*/ 2552700 h 1888"/>
              <a:gd name="T70" fmla="*/ 2603500 w 1672"/>
              <a:gd name="T71" fmla="*/ 2908300 h 1888"/>
              <a:gd name="T72" fmla="*/ 2552700 w 1672"/>
              <a:gd name="T73" fmla="*/ 2984500 h 1888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w 1672"/>
              <a:gd name="T112" fmla="*/ 0 h 1888"/>
              <a:gd name="T113" fmla="*/ 1672 w 1672"/>
              <a:gd name="T114" fmla="*/ 1888 h 1888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T111" t="T112" r="T113" b="T114"/>
            <a:pathLst>
              <a:path w="1672" h="1888">
                <a:moveTo>
                  <a:pt x="200" y="1856"/>
                </a:moveTo>
                <a:cubicBezTo>
                  <a:pt x="185" y="1841"/>
                  <a:pt x="167" y="1831"/>
                  <a:pt x="152" y="1816"/>
                </a:cubicBezTo>
                <a:cubicBezTo>
                  <a:pt x="145" y="1809"/>
                  <a:pt x="144" y="1797"/>
                  <a:pt x="136" y="1792"/>
                </a:cubicBezTo>
                <a:cubicBezTo>
                  <a:pt x="122" y="1783"/>
                  <a:pt x="104" y="1781"/>
                  <a:pt x="88" y="1776"/>
                </a:cubicBezTo>
                <a:cubicBezTo>
                  <a:pt x="80" y="1773"/>
                  <a:pt x="64" y="1768"/>
                  <a:pt x="64" y="1768"/>
                </a:cubicBezTo>
                <a:cubicBezTo>
                  <a:pt x="44" y="1708"/>
                  <a:pt x="51" y="1679"/>
                  <a:pt x="72" y="1616"/>
                </a:cubicBezTo>
                <a:cubicBezTo>
                  <a:pt x="75" y="1608"/>
                  <a:pt x="88" y="1610"/>
                  <a:pt x="96" y="1608"/>
                </a:cubicBezTo>
                <a:cubicBezTo>
                  <a:pt x="112" y="1604"/>
                  <a:pt x="128" y="1603"/>
                  <a:pt x="144" y="1600"/>
                </a:cubicBezTo>
                <a:cubicBezTo>
                  <a:pt x="103" y="1586"/>
                  <a:pt x="90" y="1559"/>
                  <a:pt x="56" y="1536"/>
                </a:cubicBezTo>
                <a:cubicBezTo>
                  <a:pt x="53" y="1528"/>
                  <a:pt x="54" y="1518"/>
                  <a:pt x="48" y="1512"/>
                </a:cubicBezTo>
                <a:cubicBezTo>
                  <a:pt x="34" y="1498"/>
                  <a:pt x="0" y="1480"/>
                  <a:pt x="0" y="1480"/>
                </a:cubicBezTo>
                <a:cubicBezTo>
                  <a:pt x="25" y="1406"/>
                  <a:pt x="173" y="1442"/>
                  <a:pt x="216" y="1440"/>
                </a:cubicBezTo>
                <a:cubicBezTo>
                  <a:pt x="178" y="1415"/>
                  <a:pt x="195" y="1433"/>
                  <a:pt x="176" y="1376"/>
                </a:cubicBezTo>
                <a:cubicBezTo>
                  <a:pt x="167" y="1350"/>
                  <a:pt x="145" y="1330"/>
                  <a:pt x="136" y="1304"/>
                </a:cubicBezTo>
                <a:cubicBezTo>
                  <a:pt x="145" y="1267"/>
                  <a:pt x="152" y="1253"/>
                  <a:pt x="184" y="1232"/>
                </a:cubicBezTo>
                <a:cubicBezTo>
                  <a:pt x="208" y="1237"/>
                  <a:pt x="243" y="1248"/>
                  <a:pt x="248" y="1232"/>
                </a:cubicBezTo>
                <a:cubicBezTo>
                  <a:pt x="261" y="1188"/>
                  <a:pt x="222" y="1164"/>
                  <a:pt x="200" y="1136"/>
                </a:cubicBezTo>
                <a:cubicBezTo>
                  <a:pt x="188" y="1121"/>
                  <a:pt x="179" y="1104"/>
                  <a:pt x="168" y="1088"/>
                </a:cubicBezTo>
                <a:cubicBezTo>
                  <a:pt x="163" y="1080"/>
                  <a:pt x="152" y="1064"/>
                  <a:pt x="152" y="1064"/>
                </a:cubicBezTo>
                <a:cubicBezTo>
                  <a:pt x="175" y="925"/>
                  <a:pt x="238" y="967"/>
                  <a:pt x="392" y="960"/>
                </a:cubicBezTo>
                <a:cubicBezTo>
                  <a:pt x="383" y="898"/>
                  <a:pt x="372" y="875"/>
                  <a:pt x="320" y="840"/>
                </a:cubicBezTo>
                <a:cubicBezTo>
                  <a:pt x="297" y="806"/>
                  <a:pt x="270" y="793"/>
                  <a:pt x="256" y="752"/>
                </a:cubicBezTo>
                <a:cubicBezTo>
                  <a:pt x="259" y="733"/>
                  <a:pt x="259" y="714"/>
                  <a:pt x="264" y="696"/>
                </a:cubicBezTo>
                <a:cubicBezTo>
                  <a:pt x="288" y="617"/>
                  <a:pt x="391" y="628"/>
                  <a:pt x="448" y="624"/>
                </a:cubicBezTo>
                <a:cubicBezTo>
                  <a:pt x="445" y="608"/>
                  <a:pt x="447" y="591"/>
                  <a:pt x="440" y="576"/>
                </a:cubicBezTo>
                <a:cubicBezTo>
                  <a:pt x="432" y="557"/>
                  <a:pt x="406" y="548"/>
                  <a:pt x="392" y="536"/>
                </a:cubicBezTo>
                <a:cubicBezTo>
                  <a:pt x="365" y="513"/>
                  <a:pt x="362" y="491"/>
                  <a:pt x="328" y="480"/>
                </a:cubicBezTo>
                <a:cubicBezTo>
                  <a:pt x="325" y="472"/>
                  <a:pt x="320" y="464"/>
                  <a:pt x="320" y="456"/>
                </a:cubicBezTo>
                <a:cubicBezTo>
                  <a:pt x="320" y="424"/>
                  <a:pt x="320" y="391"/>
                  <a:pt x="328" y="360"/>
                </a:cubicBezTo>
                <a:cubicBezTo>
                  <a:pt x="341" y="311"/>
                  <a:pt x="471" y="300"/>
                  <a:pt x="504" y="296"/>
                </a:cubicBezTo>
                <a:cubicBezTo>
                  <a:pt x="510" y="220"/>
                  <a:pt x="494" y="169"/>
                  <a:pt x="568" y="144"/>
                </a:cubicBezTo>
                <a:cubicBezTo>
                  <a:pt x="576" y="147"/>
                  <a:pt x="585" y="147"/>
                  <a:pt x="592" y="152"/>
                </a:cubicBezTo>
                <a:cubicBezTo>
                  <a:pt x="600" y="158"/>
                  <a:pt x="598" y="176"/>
                  <a:pt x="608" y="176"/>
                </a:cubicBezTo>
                <a:cubicBezTo>
                  <a:pt x="616" y="176"/>
                  <a:pt x="611" y="159"/>
                  <a:pt x="616" y="152"/>
                </a:cubicBezTo>
                <a:cubicBezTo>
                  <a:pt x="622" y="144"/>
                  <a:pt x="632" y="141"/>
                  <a:pt x="640" y="136"/>
                </a:cubicBezTo>
                <a:cubicBezTo>
                  <a:pt x="655" y="90"/>
                  <a:pt x="671" y="47"/>
                  <a:pt x="680" y="0"/>
                </a:cubicBezTo>
                <a:cubicBezTo>
                  <a:pt x="696" y="11"/>
                  <a:pt x="722" y="14"/>
                  <a:pt x="728" y="32"/>
                </a:cubicBezTo>
                <a:cubicBezTo>
                  <a:pt x="731" y="40"/>
                  <a:pt x="729" y="51"/>
                  <a:pt x="736" y="56"/>
                </a:cubicBezTo>
                <a:cubicBezTo>
                  <a:pt x="750" y="66"/>
                  <a:pt x="784" y="72"/>
                  <a:pt x="784" y="72"/>
                </a:cubicBezTo>
                <a:cubicBezTo>
                  <a:pt x="795" y="104"/>
                  <a:pt x="801" y="135"/>
                  <a:pt x="808" y="168"/>
                </a:cubicBezTo>
                <a:cubicBezTo>
                  <a:pt x="865" y="149"/>
                  <a:pt x="858" y="196"/>
                  <a:pt x="864" y="240"/>
                </a:cubicBezTo>
                <a:cubicBezTo>
                  <a:pt x="893" y="221"/>
                  <a:pt x="916" y="213"/>
                  <a:pt x="936" y="184"/>
                </a:cubicBezTo>
                <a:cubicBezTo>
                  <a:pt x="944" y="192"/>
                  <a:pt x="954" y="198"/>
                  <a:pt x="960" y="208"/>
                </a:cubicBezTo>
                <a:cubicBezTo>
                  <a:pt x="986" y="253"/>
                  <a:pt x="945" y="232"/>
                  <a:pt x="992" y="248"/>
                </a:cubicBezTo>
                <a:cubicBezTo>
                  <a:pt x="1019" y="228"/>
                  <a:pt x="1040" y="211"/>
                  <a:pt x="1072" y="200"/>
                </a:cubicBezTo>
                <a:cubicBezTo>
                  <a:pt x="1100" y="158"/>
                  <a:pt x="1110" y="178"/>
                  <a:pt x="1152" y="192"/>
                </a:cubicBezTo>
                <a:cubicBezTo>
                  <a:pt x="1169" y="218"/>
                  <a:pt x="1190" y="234"/>
                  <a:pt x="1200" y="264"/>
                </a:cubicBezTo>
                <a:cubicBezTo>
                  <a:pt x="1175" y="302"/>
                  <a:pt x="1164" y="328"/>
                  <a:pt x="1128" y="352"/>
                </a:cubicBezTo>
                <a:cubicBezTo>
                  <a:pt x="1110" y="407"/>
                  <a:pt x="1128" y="456"/>
                  <a:pt x="1152" y="504"/>
                </a:cubicBezTo>
                <a:cubicBezTo>
                  <a:pt x="1156" y="512"/>
                  <a:pt x="1153" y="523"/>
                  <a:pt x="1160" y="528"/>
                </a:cubicBezTo>
                <a:cubicBezTo>
                  <a:pt x="1171" y="536"/>
                  <a:pt x="1187" y="533"/>
                  <a:pt x="1200" y="536"/>
                </a:cubicBezTo>
                <a:cubicBezTo>
                  <a:pt x="1203" y="557"/>
                  <a:pt x="1189" y="590"/>
                  <a:pt x="1208" y="600"/>
                </a:cubicBezTo>
                <a:cubicBezTo>
                  <a:pt x="1314" y="656"/>
                  <a:pt x="1367" y="562"/>
                  <a:pt x="1320" y="632"/>
                </a:cubicBezTo>
                <a:cubicBezTo>
                  <a:pt x="1311" y="669"/>
                  <a:pt x="1292" y="681"/>
                  <a:pt x="1272" y="712"/>
                </a:cubicBezTo>
                <a:cubicBezTo>
                  <a:pt x="1269" y="760"/>
                  <a:pt x="1298" y="822"/>
                  <a:pt x="1264" y="856"/>
                </a:cubicBezTo>
                <a:cubicBezTo>
                  <a:pt x="1230" y="890"/>
                  <a:pt x="1167" y="855"/>
                  <a:pt x="1120" y="864"/>
                </a:cubicBezTo>
                <a:cubicBezTo>
                  <a:pt x="1102" y="868"/>
                  <a:pt x="1150" y="885"/>
                  <a:pt x="1168" y="888"/>
                </a:cubicBezTo>
                <a:cubicBezTo>
                  <a:pt x="1208" y="895"/>
                  <a:pt x="1248" y="898"/>
                  <a:pt x="1288" y="904"/>
                </a:cubicBezTo>
                <a:cubicBezTo>
                  <a:pt x="1320" y="1000"/>
                  <a:pt x="1260" y="1025"/>
                  <a:pt x="1184" y="1040"/>
                </a:cubicBezTo>
                <a:cubicBezTo>
                  <a:pt x="1140" y="1107"/>
                  <a:pt x="1171" y="1124"/>
                  <a:pt x="1224" y="1160"/>
                </a:cubicBezTo>
                <a:cubicBezTo>
                  <a:pt x="1224" y="1160"/>
                  <a:pt x="1284" y="1180"/>
                  <a:pt x="1296" y="1184"/>
                </a:cubicBezTo>
                <a:cubicBezTo>
                  <a:pt x="1304" y="1187"/>
                  <a:pt x="1320" y="1192"/>
                  <a:pt x="1320" y="1192"/>
                </a:cubicBezTo>
                <a:cubicBezTo>
                  <a:pt x="1344" y="1228"/>
                  <a:pt x="1415" y="1283"/>
                  <a:pt x="1328" y="1312"/>
                </a:cubicBezTo>
                <a:cubicBezTo>
                  <a:pt x="1346" y="1318"/>
                  <a:pt x="1367" y="1319"/>
                  <a:pt x="1384" y="1328"/>
                </a:cubicBezTo>
                <a:cubicBezTo>
                  <a:pt x="1401" y="1337"/>
                  <a:pt x="1432" y="1360"/>
                  <a:pt x="1432" y="1360"/>
                </a:cubicBezTo>
                <a:cubicBezTo>
                  <a:pt x="1460" y="1402"/>
                  <a:pt x="1461" y="1429"/>
                  <a:pt x="1432" y="1472"/>
                </a:cubicBezTo>
                <a:cubicBezTo>
                  <a:pt x="1487" y="1478"/>
                  <a:pt x="1519" y="1468"/>
                  <a:pt x="1536" y="1520"/>
                </a:cubicBezTo>
                <a:cubicBezTo>
                  <a:pt x="1533" y="1531"/>
                  <a:pt x="1531" y="1541"/>
                  <a:pt x="1528" y="1552"/>
                </a:cubicBezTo>
                <a:cubicBezTo>
                  <a:pt x="1526" y="1560"/>
                  <a:pt x="1517" y="1568"/>
                  <a:pt x="1520" y="1576"/>
                </a:cubicBezTo>
                <a:cubicBezTo>
                  <a:pt x="1530" y="1600"/>
                  <a:pt x="1601" y="1606"/>
                  <a:pt x="1616" y="1608"/>
                </a:cubicBezTo>
                <a:cubicBezTo>
                  <a:pt x="1630" y="1691"/>
                  <a:pt x="1605" y="1733"/>
                  <a:pt x="1560" y="1800"/>
                </a:cubicBezTo>
                <a:cubicBezTo>
                  <a:pt x="1589" y="1810"/>
                  <a:pt x="1614" y="1815"/>
                  <a:pt x="1640" y="1832"/>
                </a:cubicBezTo>
                <a:cubicBezTo>
                  <a:pt x="1659" y="1888"/>
                  <a:pt x="1672" y="1875"/>
                  <a:pt x="1632" y="1888"/>
                </a:cubicBezTo>
                <a:cubicBezTo>
                  <a:pt x="1624" y="1885"/>
                  <a:pt x="1616" y="1884"/>
                  <a:pt x="1608" y="1880"/>
                </a:cubicBezTo>
                <a:cubicBezTo>
                  <a:pt x="1599" y="1876"/>
                  <a:pt x="1584" y="1864"/>
                  <a:pt x="1584" y="1864"/>
                </a:cubicBezTo>
              </a:path>
            </a:pathLst>
          </a:custGeom>
          <a:gradFill rotWithShape="1">
            <a:gsLst>
              <a:gs pos="0">
                <a:srgbClr val="00FF00"/>
              </a:gs>
              <a:gs pos="100000">
                <a:schemeClr val="folHlink"/>
              </a:gs>
            </a:gsLst>
            <a:path path="rect">
              <a:fillToRect l="100000" b="10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9418" name="Freeform 26"/>
          <p:cNvSpPr>
            <a:spLocks/>
          </p:cNvSpPr>
          <p:nvPr/>
        </p:nvSpPr>
        <p:spPr bwMode="auto">
          <a:xfrm>
            <a:off x="7164388" y="620713"/>
            <a:ext cx="371475" cy="382587"/>
          </a:xfrm>
          <a:custGeom>
            <a:avLst/>
            <a:gdLst/>
            <a:ahLst/>
            <a:cxnLst>
              <a:cxn ang="0">
                <a:pos x="188" y="188"/>
              </a:cxn>
              <a:cxn ang="0">
                <a:pos x="234" y="143"/>
              </a:cxn>
              <a:cxn ang="0">
                <a:pos x="188" y="52"/>
              </a:cxn>
              <a:cxn ang="0">
                <a:pos x="143" y="98"/>
              </a:cxn>
              <a:cxn ang="0">
                <a:pos x="143" y="52"/>
              </a:cxn>
              <a:cxn ang="0">
                <a:pos x="98" y="7"/>
              </a:cxn>
              <a:cxn ang="0">
                <a:pos x="52" y="7"/>
              </a:cxn>
              <a:cxn ang="0">
                <a:pos x="7" y="52"/>
              </a:cxn>
              <a:cxn ang="0">
                <a:pos x="7" y="98"/>
              </a:cxn>
              <a:cxn ang="0">
                <a:pos x="52" y="143"/>
              </a:cxn>
              <a:cxn ang="0">
                <a:pos x="98" y="143"/>
              </a:cxn>
              <a:cxn ang="0">
                <a:pos x="98" y="234"/>
              </a:cxn>
              <a:cxn ang="0">
                <a:pos x="188" y="188"/>
              </a:cxn>
            </a:cxnLst>
            <a:rect l="0" t="0" r="r" b="b"/>
            <a:pathLst>
              <a:path w="234" h="241">
                <a:moveTo>
                  <a:pt x="188" y="188"/>
                </a:moveTo>
                <a:cubicBezTo>
                  <a:pt x="211" y="173"/>
                  <a:pt x="234" y="166"/>
                  <a:pt x="234" y="143"/>
                </a:cubicBezTo>
                <a:cubicBezTo>
                  <a:pt x="234" y="120"/>
                  <a:pt x="203" y="59"/>
                  <a:pt x="188" y="52"/>
                </a:cubicBezTo>
                <a:cubicBezTo>
                  <a:pt x="173" y="45"/>
                  <a:pt x="150" y="98"/>
                  <a:pt x="143" y="98"/>
                </a:cubicBezTo>
                <a:cubicBezTo>
                  <a:pt x="136" y="98"/>
                  <a:pt x="150" y="67"/>
                  <a:pt x="143" y="52"/>
                </a:cubicBezTo>
                <a:cubicBezTo>
                  <a:pt x="136" y="37"/>
                  <a:pt x="113" y="14"/>
                  <a:pt x="98" y="7"/>
                </a:cubicBezTo>
                <a:cubicBezTo>
                  <a:pt x="83" y="0"/>
                  <a:pt x="67" y="0"/>
                  <a:pt x="52" y="7"/>
                </a:cubicBezTo>
                <a:cubicBezTo>
                  <a:pt x="37" y="14"/>
                  <a:pt x="14" y="37"/>
                  <a:pt x="7" y="52"/>
                </a:cubicBezTo>
                <a:cubicBezTo>
                  <a:pt x="0" y="67"/>
                  <a:pt x="0" y="83"/>
                  <a:pt x="7" y="98"/>
                </a:cubicBezTo>
                <a:cubicBezTo>
                  <a:pt x="14" y="113"/>
                  <a:pt x="37" y="136"/>
                  <a:pt x="52" y="143"/>
                </a:cubicBezTo>
                <a:cubicBezTo>
                  <a:pt x="67" y="150"/>
                  <a:pt x="90" y="128"/>
                  <a:pt x="98" y="143"/>
                </a:cubicBezTo>
                <a:cubicBezTo>
                  <a:pt x="106" y="158"/>
                  <a:pt x="83" y="227"/>
                  <a:pt x="98" y="234"/>
                </a:cubicBezTo>
                <a:cubicBezTo>
                  <a:pt x="113" y="241"/>
                  <a:pt x="165" y="203"/>
                  <a:pt x="188" y="188"/>
                </a:cubicBezTo>
                <a:close/>
              </a:path>
            </a:pathLst>
          </a:custGeom>
          <a:gradFill rotWithShape="1">
            <a:gsLst>
              <a:gs pos="0">
                <a:schemeClr val="accent1">
                  <a:alpha val="46001"/>
                </a:schemeClr>
              </a:gs>
              <a:gs pos="100000">
                <a:schemeClr val="accent1">
                  <a:gamma/>
                  <a:tint val="80392"/>
                  <a:invGamma/>
                  <a:alpha val="49001"/>
                </a:schemeClr>
              </a:gs>
            </a:gsLst>
            <a:lin ang="5400000" scaled="1"/>
          </a:gradFill>
          <a:ln w="76200" cmpd="sng">
            <a:solidFill>
              <a:srgbClr val="FF99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9419" name="Freeform 27"/>
          <p:cNvSpPr>
            <a:spLocks/>
          </p:cNvSpPr>
          <p:nvPr/>
        </p:nvSpPr>
        <p:spPr bwMode="auto">
          <a:xfrm>
            <a:off x="7524750" y="836613"/>
            <a:ext cx="587375" cy="144462"/>
          </a:xfrm>
          <a:custGeom>
            <a:avLst/>
            <a:gdLst>
              <a:gd name="T0" fmla="*/ 0 w 370"/>
              <a:gd name="T1" fmla="*/ 0 h 91"/>
              <a:gd name="T2" fmla="*/ 503238 w 370"/>
              <a:gd name="T3" fmla="*/ 71437 h 91"/>
              <a:gd name="T4" fmla="*/ 503238 w 370"/>
              <a:gd name="T5" fmla="*/ 144462 h 91"/>
              <a:gd name="T6" fmla="*/ 0 60000 65536"/>
              <a:gd name="T7" fmla="*/ 0 60000 65536"/>
              <a:gd name="T8" fmla="*/ 0 60000 65536"/>
              <a:gd name="T9" fmla="*/ 0 w 370"/>
              <a:gd name="T10" fmla="*/ 0 h 91"/>
              <a:gd name="T11" fmla="*/ 370 w 370"/>
              <a:gd name="T12" fmla="*/ 91 h 91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70" h="91">
                <a:moveTo>
                  <a:pt x="0" y="0"/>
                </a:moveTo>
                <a:cubicBezTo>
                  <a:pt x="132" y="15"/>
                  <a:pt x="264" y="30"/>
                  <a:pt x="317" y="45"/>
                </a:cubicBezTo>
                <a:cubicBezTo>
                  <a:pt x="370" y="60"/>
                  <a:pt x="317" y="83"/>
                  <a:pt x="317" y="91"/>
                </a:cubicBezTo>
              </a:path>
            </a:pathLst>
          </a:custGeom>
          <a:noFill/>
          <a:ln w="76200">
            <a:solidFill>
              <a:srgbClr val="FF99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9420" name="Freeform 28"/>
          <p:cNvSpPr>
            <a:spLocks/>
          </p:cNvSpPr>
          <p:nvPr/>
        </p:nvSpPr>
        <p:spPr bwMode="auto">
          <a:xfrm>
            <a:off x="3995738" y="4005263"/>
            <a:ext cx="747712" cy="631825"/>
          </a:xfrm>
          <a:custGeom>
            <a:avLst/>
            <a:gdLst>
              <a:gd name="T0" fmla="*/ 122401 w 562"/>
              <a:gd name="T1" fmla="*/ 118319 h 534"/>
              <a:gd name="T2" fmla="*/ 69183 w 562"/>
              <a:gd name="T3" fmla="*/ 231906 h 534"/>
              <a:gd name="T4" fmla="*/ 164976 w 562"/>
              <a:gd name="T5" fmla="*/ 582131 h 534"/>
              <a:gd name="T6" fmla="*/ 250124 w 562"/>
              <a:gd name="T7" fmla="*/ 572665 h 534"/>
              <a:gd name="T8" fmla="*/ 260768 w 562"/>
              <a:gd name="T9" fmla="*/ 619993 h 534"/>
              <a:gd name="T10" fmla="*/ 494927 w 562"/>
              <a:gd name="T11" fmla="*/ 610528 h 534"/>
              <a:gd name="T12" fmla="*/ 558788 w 562"/>
              <a:gd name="T13" fmla="*/ 582131 h 534"/>
              <a:gd name="T14" fmla="*/ 569432 w 562"/>
              <a:gd name="T15" fmla="*/ 553734 h 534"/>
              <a:gd name="T16" fmla="*/ 633293 w 562"/>
              <a:gd name="T17" fmla="*/ 525338 h 534"/>
              <a:gd name="T18" fmla="*/ 697155 w 562"/>
              <a:gd name="T19" fmla="*/ 449613 h 534"/>
              <a:gd name="T20" fmla="*/ 739729 w 562"/>
              <a:gd name="T21" fmla="*/ 364423 h 534"/>
              <a:gd name="T22" fmla="*/ 654580 w 562"/>
              <a:gd name="T23" fmla="*/ 89923 h 534"/>
              <a:gd name="T24" fmla="*/ 622650 w 562"/>
              <a:gd name="T25" fmla="*/ 80457 h 534"/>
              <a:gd name="T26" fmla="*/ 558788 w 562"/>
              <a:gd name="T27" fmla="*/ 42595 h 534"/>
              <a:gd name="T28" fmla="*/ 494927 w 562"/>
              <a:gd name="T29" fmla="*/ 23664 h 534"/>
              <a:gd name="T30" fmla="*/ 462996 w 562"/>
              <a:gd name="T31" fmla="*/ 14198 h 534"/>
              <a:gd name="T32" fmla="*/ 260768 w 562"/>
              <a:gd name="T33" fmla="*/ 33129 h 534"/>
              <a:gd name="T34" fmla="*/ 207550 w 562"/>
              <a:gd name="T35" fmla="*/ 89923 h 534"/>
              <a:gd name="T36" fmla="*/ 196906 w 562"/>
              <a:gd name="T37" fmla="*/ 118319 h 534"/>
              <a:gd name="T38" fmla="*/ 122401 w 562"/>
              <a:gd name="T39" fmla="*/ 118319 h 534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w 562"/>
              <a:gd name="T61" fmla="*/ 0 h 534"/>
              <a:gd name="T62" fmla="*/ 562 w 562"/>
              <a:gd name="T63" fmla="*/ 534 h 534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T60" t="T61" r="T62" b="T63"/>
            <a:pathLst>
              <a:path w="562" h="534">
                <a:moveTo>
                  <a:pt x="92" y="100"/>
                </a:moveTo>
                <a:cubicBezTo>
                  <a:pt x="80" y="137"/>
                  <a:pt x="73" y="165"/>
                  <a:pt x="52" y="196"/>
                </a:cubicBezTo>
                <a:cubicBezTo>
                  <a:pt x="31" y="300"/>
                  <a:pt x="0" y="451"/>
                  <a:pt x="124" y="492"/>
                </a:cubicBezTo>
                <a:cubicBezTo>
                  <a:pt x="145" y="489"/>
                  <a:pt x="168" y="475"/>
                  <a:pt x="188" y="484"/>
                </a:cubicBezTo>
                <a:cubicBezTo>
                  <a:pt x="200" y="490"/>
                  <a:pt x="183" y="522"/>
                  <a:pt x="196" y="524"/>
                </a:cubicBezTo>
                <a:cubicBezTo>
                  <a:pt x="254" y="534"/>
                  <a:pt x="313" y="519"/>
                  <a:pt x="372" y="516"/>
                </a:cubicBezTo>
                <a:cubicBezTo>
                  <a:pt x="388" y="511"/>
                  <a:pt x="409" y="506"/>
                  <a:pt x="420" y="492"/>
                </a:cubicBezTo>
                <a:cubicBezTo>
                  <a:pt x="425" y="485"/>
                  <a:pt x="423" y="475"/>
                  <a:pt x="428" y="468"/>
                </a:cubicBezTo>
                <a:cubicBezTo>
                  <a:pt x="439" y="454"/>
                  <a:pt x="460" y="449"/>
                  <a:pt x="476" y="444"/>
                </a:cubicBezTo>
                <a:cubicBezTo>
                  <a:pt x="488" y="407"/>
                  <a:pt x="509" y="414"/>
                  <a:pt x="524" y="380"/>
                </a:cubicBezTo>
                <a:cubicBezTo>
                  <a:pt x="562" y="294"/>
                  <a:pt x="520" y="362"/>
                  <a:pt x="556" y="308"/>
                </a:cubicBezTo>
                <a:cubicBezTo>
                  <a:pt x="551" y="235"/>
                  <a:pt x="557" y="128"/>
                  <a:pt x="492" y="76"/>
                </a:cubicBezTo>
                <a:cubicBezTo>
                  <a:pt x="485" y="71"/>
                  <a:pt x="475" y="72"/>
                  <a:pt x="468" y="68"/>
                </a:cubicBezTo>
                <a:cubicBezTo>
                  <a:pt x="451" y="59"/>
                  <a:pt x="436" y="47"/>
                  <a:pt x="420" y="36"/>
                </a:cubicBezTo>
                <a:cubicBezTo>
                  <a:pt x="406" y="27"/>
                  <a:pt x="388" y="25"/>
                  <a:pt x="372" y="20"/>
                </a:cubicBezTo>
                <a:cubicBezTo>
                  <a:pt x="364" y="17"/>
                  <a:pt x="348" y="12"/>
                  <a:pt x="348" y="12"/>
                </a:cubicBezTo>
                <a:cubicBezTo>
                  <a:pt x="297" y="15"/>
                  <a:pt x="238" y="0"/>
                  <a:pt x="196" y="28"/>
                </a:cubicBezTo>
                <a:cubicBezTo>
                  <a:pt x="183" y="37"/>
                  <a:pt x="163" y="61"/>
                  <a:pt x="156" y="76"/>
                </a:cubicBezTo>
                <a:cubicBezTo>
                  <a:pt x="152" y="84"/>
                  <a:pt x="156" y="97"/>
                  <a:pt x="148" y="100"/>
                </a:cubicBezTo>
                <a:cubicBezTo>
                  <a:pt x="131" y="107"/>
                  <a:pt x="111" y="100"/>
                  <a:pt x="92" y="100"/>
                </a:cubicBezTo>
                <a:close/>
              </a:path>
            </a:pathLst>
          </a:custGeom>
          <a:solidFill>
            <a:schemeClr val="bg1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9421" name="Freeform 29"/>
          <p:cNvSpPr>
            <a:spLocks/>
          </p:cNvSpPr>
          <p:nvPr/>
        </p:nvSpPr>
        <p:spPr bwMode="auto">
          <a:xfrm>
            <a:off x="3348038" y="4292600"/>
            <a:ext cx="503237" cy="488950"/>
          </a:xfrm>
          <a:custGeom>
            <a:avLst/>
            <a:gdLst>
              <a:gd name="T0" fmla="*/ 82380 w 562"/>
              <a:gd name="T1" fmla="*/ 91564 h 534"/>
              <a:gd name="T2" fmla="*/ 46563 w 562"/>
              <a:gd name="T3" fmla="*/ 179465 h 534"/>
              <a:gd name="T4" fmla="*/ 111034 w 562"/>
              <a:gd name="T5" fmla="*/ 450493 h 534"/>
              <a:gd name="T6" fmla="*/ 168343 w 562"/>
              <a:gd name="T7" fmla="*/ 443168 h 534"/>
              <a:gd name="T8" fmla="*/ 175506 w 562"/>
              <a:gd name="T9" fmla="*/ 479794 h 534"/>
              <a:gd name="T10" fmla="*/ 333103 w 562"/>
              <a:gd name="T11" fmla="*/ 472469 h 534"/>
              <a:gd name="T12" fmla="*/ 376085 w 562"/>
              <a:gd name="T13" fmla="*/ 450493 h 534"/>
              <a:gd name="T14" fmla="*/ 383248 w 562"/>
              <a:gd name="T15" fmla="*/ 428518 h 534"/>
              <a:gd name="T16" fmla="*/ 426229 w 562"/>
              <a:gd name="T17" fmla="*/ 406543 h 534"/>
              <a:gd name="T18" fmla="*/ 469210 w 562"/>
              <a:gd name="T19" fmla="*/ 347942 h 534"/>
              <a:gd name="T20" fmla="*/ 497864 w 562"/>
              <a:gd name="T21" fmla="*/ 282016 h 534"/>
              <a:gd name="T22" fmla="*/ 440556 w 562"/>
              <a:gd name="T23" fmla="*/ 69588 h 534"/>
              <a:gd name="T24" fmla="*/ 419066 w 562"/>
              <a:gd name="T25" fmla="*/ 62263 h 534"/>
              <a:gd name="T26" fmla="*/ 376085 w 562"/>
              <a:gd name="T27" fmla="*/ 32963 h 534"/>
              <a:gd name="T28" fmla="*/ 333103 w 562"/>
              <a:gd name="T29" fmla="*/ 18313 h 534"/>
              <a:gd name="T30" fmla="*/ 311613 w 562"/>
              <a:gd name="T31" fmla="*/ 10988 h 534"/>
              <a:gd name="T32" fmla="*/ 175506 w 562"/>
              <a:gd name="T33" fmla="*/ 25638 h 534"/>
              <a:gd name="T34" fmla="*/ 139689 w 562"/>
              <a:gd name="T35" fmla="*/ 69588 h 534"/>
              <a:gd name="T36" fmla="*/ 132525 w 562"/>
              <a:gd name="T37" fmla="*/ 91564 h 534"/>
              <a:gd name="T38" fmla="*/ 82380 w 562"/>
              <a:gd name="T39" fmla="*/ 91564 h 534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w 562"/>
              <a:gd name="T61" fmla="*/ 0 h 534"/>
              <a:gd name="T62" fmla="*/ 562 w 562"/>
              <a:gd name="T63" fmla="*/ 534 h 534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T60" t="T61" r="T62" b="T63"/>
            <a:pathLst>
              <a:path w="562" h="534">
                <a:moveTo>
                  <a:pt x="92" y="100"/>
                </a:moveTo>
                <a:cubicBezTo>
                  <a:pt x="80" y="137"/>
                  <a:pt x="73" y="165"/>
                  <a:pt x="52" y="196"/>
                </a:cubicBezTo>
                <a:cubicBezTo>
                  <a:pt x="31" y="300"/>
                  <a:pt x="0" y="451"/>
                  <a:pt x="124" y="492"/>
                </a:cubicBezTo>
                <a:cubicBezTo>
                  <a:pt x="145" y="489"/>
                  <a:pt x="168" y="475"/>
                  <a:pt x="188" y="484"/>
                </a:cubicBezTo>
                <a:cubicBezTo>
                  <a:pt x="200" y="490"/>
                  <a:pt x="183" y="522"/>
                  <a:pt x="196" y="524"/>
                </a:cubicBezTo>
                <a:cubicBezTo>
                  <a:pt x="254" y="534"/>
                  <a:pt x="313" y="519"/>
                  <a:pt x="372" y="516"/>
                </a:cubicBezTo>
                <a:cubicBezTo>
                  <a:pt x="388" y="511"/>
                  <a:pt x="409" y="506"/>
                  <a:pt x="420" y="492"/>
                </a:cubicBezTo>
                <a:cubicBezTo>
                  <a:pt x="425" y="485"/>
                  <a:pt x="423" y="475"/>
                  <a:pt x="428" y="468"/>
                </a:cubicBezTo>
                <a:cubicBezTo>
                  <a:pt x="439" y="454"/>
                  <a:pt x="460" y="449"/>
                  <a:pt x="476" y="444"/>
                </a:cubicBezTo>
                <a:cubicBezTo>
                  <a:pt x="488" y="407"/>
                  <a:pt x="509" y="414"/>
                  <a:pt x="524" y="380"/>
                </a:cubicBezTo>
                <a:cubicBezTo>
                  <a:pt x="562" y="294"/>
                  <a:pt x="520" y="362"/>
                  <a:pt x="556" y="308"/>
                </a:cubicBezTo>
                <a:cubicBezTo>
                  <a:pt x="551" y="235"/>
                  <a:pt x="557" y="128"/>
                  <a:pt x="492" y="76"/>
                </a:cubicBezTo>
                <a:cubicBezTo>
                  <a:pt x="485" y="71"/>
                  <a:pt x="475" y="72"/>
                  <a:pt x="468" y="68"/>
                </a:cubicBezTo>
                <a:cubicBezTo>
                  <a:pt x="451" y="59"/>
                  <a:pt x="436" y="47"/>
                  <a:pt x="420" y="36"/>
                </a:cubicBezTo>
                <a:cubicBezTo>
                  <a:pt x="406" y="27"/>
                  <a:pt x="388" y="25"/>
                  <a:pt x="372" y="20"/>
                </a:cubicBezTo>
                <a:cubicBezTo>
                  <a:pt x="364" y="17"/>
                  <a:pt x="348" y="12"/>
                  <a:pt x="348" y="12"/>
                </a:cubicBezTo>
                <a:cubicBezTo>
                  <a:pt x="297" y="15"/>
                  <a:pt x="238" y="0"/>
                  <a:pt x="196" y="28"/>
                </a:cubicBezTo>
                <a:cubicBezTo>
                  <a:pt x="183" y="37"/>
                  <a:pt x="163" y="61"/>
                  <a:pt x="156" y="76"/>
                </a:cubicBezTo>
                <a:cubicBezTo>
                  <a:pt x="152" y="84"/>
                  <a:pt x="156" y="97"/>
                  <a:pt x="148" y="100"/>
                </a:cubicBezTo>
                <a:cubicBezTo>
                  <a:pt x="131" y="107"/>
                  <a:pt x="111" y="100"/>
                  <a:pt x="92" y="100"/>
                </a:cubicBezTo>
                <a:close/>
              </a:path>
            </a:pathLst>
          </a:custGeom>
          <a:solidFill>
            <a:schemeClr val="bg1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9423" name="Freeform 31"/>
          <p:cNvSpPr>
            <a:spLocks/>
          </p:cNvSpPr>
          <p:nvPr/>
        </p:nvSpPr>
        <p:spPr bwMode="auto">
          <a:xfrm>
            <a:off x="-812800" y="-206375"/>
            <a:ext cx="1625600" cy="412750"/>
          </a:xfrm>
          <a:custGeom>
            <a:avLst/>
            <a:gdLst>
              <a:gd name="T0" fmla="*/ 1625600 w 1024"/>
              <a:gd name="T1" fmla="*/ 412750 h 260"/>
              <a:gd name="T2" fmla="*/ 1358900 w 1024"/>
              <a:gd name="T3" fmla="*/ 400050 h 260"/>
              <a:gd name="T4" fmla="*/ 1168400 w 1024"/>
              <a:gd name="T5" fmla="*/ 336550 h 260"/>
              <a:gd name="T6" fmla="*/ 1016000 w 1024"/>
              <a:gd name="T7" fmla="*/ 323850 h 260"/>
              <a:gd name="T8" fmla="*/ 787400 w 1024"/>
              <a:gd name="T9" fmla="*/ 273050 h 260"/>
              <a:gd name="T10" fmla="*/ 482600 w 1024"/>
              <a:gd name="T11" fmla="*/ 171450 h 260"/>
              <a:gd name="T12" fmla="*/ 292100 w 1024"/>
              <a:gd name="T13" fmla="*/ 82550 h 260"/>
              <a:gd name="T14" fmla="*/ 139700 w 1024"/>
              <a:gd name="T15" fmla="*/ 31750 h 260"/>
              <a:gd name="T16" fmla="*/ 101600 w 1024"/>
              <a:gd name="T17" fmla="*/ 6350 h 260"/>
              <a:gd name="T18" fmla="*/ 0 w 1024"/>
              <a:gd name="T19" fmla="*/ 6350 h 26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1024"/>
              <a:gd name="T31" fmla="*/ 0 h 260"/>
              <a:gd name="T32" fmla="*/ 1024 w 1024"/>
              <a:gd name="T33" fmla="*/ 260 h 260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1024" h="260">
                <a:moveTo>
                  <a:pt x="1024" y="260"/>
                </a:moveTo>
                <a:cubicBezTo>
                  <a:pt x="968" y="257"/>
                  <a:pt x="912" y="258"/>
                  <a:pt x="856" y="252"/>
                </a:cubicBezTo>
                <a:cubicBezTo>
                  <a:pt x="815" y="247"/>
                  <a:pt x="777" y="215"/>
                  <a:pt x="736" y="212"/>
                </a:cubicBezTo>
                <a:cubicBezTo>
                  <a:pt x="704" y="209"/>
                  <a:pt x="672" y="207"/>
                  <a:pt x="640" y="204"/>
                </a:cubicBezTo>
                <a:cubicBezTo>
                  <a:pt x="594" y="189"/>
                  <a:pt x="539" y="196"/>
                  <a:pt x="496" y="172"/>
                </a:cubicBezTo>
                <a:cubicBezTo>
                  <a:pt x="415" y="127"/>
                  <a:pt x="398" y="118"/>
                  <a:pt x="304" y="108"/>
                </a:cubicBezTo>
                <a:cubicBezTo>
                  <a:pt x="259" y="93"/>
                  <a:pt x="226" y="71"/>
                  <a:pt x="184" y="52"/>
                </a:cubicBezTo>
                <a:cubicBezTo>
                  <a:pt x="159" y="41"/>
                  <a:pt x="112" y="36"/>
                  <a:pt x="88" y="20"/>
                </a:cubicBezTo>
                <a:cubicBezTo>
                  <a:pt x="80" y="15"/>
                  <a:pt x="73" y="6"/>
                  <a:pt x="64" y="4"/>
                </a:cubicBezTo>
                <a:cubicBezTo>
                  <a:pt x="43" y="0"/>
                  <a:pt x="21" y="4"/>
                  <a:pt x="0" y="4"/>
                </a:cubicBezTo>
              </a:path>
            </a:pathLst>
          </a:custGeom>
          <a:noFill/>
          <a:ln w="57150">
            <a:solidFill>
              <a:srgbClr val="6633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9424" name="AutoShape 32"/>
          <p:cNvSpPr>
            <a:spLocks noChangeArrowheads="1"/>
          </p:cNvSpPr>
          <p:nvPr/>
        </p:nvSpPr>
        <p:spPr bwMode="auto">
          <a:xfrm>
            <a:off x="-107950" y="5589588"/>
            <a:ext cx="1331913" cy="1295400"/>
          </a:xfrm>
          <a:prstGeom prst="smileyFace">
            <a:avLst>
              <a:gd name="adj" fmla="val 4653"/>
            </a:avLst>
          </a:prstGeom>
          <a:solidFill>
            <a:srgbClr val="FFCC66"/>
          </a:solidFill>
          <a:ln w="57150">
            <a:pattFill prst="pct80">
              <a:fgClr>
                <a:srgbClr val="663300"/>
              </a:fgClr>
              <a:bgClr>
                <a:srgbClr val="FFFFFF"/>
              </a:bgClr>
            </a:patt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66564" name="Oval 4"/>
          <p:cNvSpPr>
            <a:spLocks noChangeArrowheads="1"/>
          </p:cNvSpPr>
          <p:nvPr/>
        </p:nvSpPr>
        <p:spPr bwMode="auto">
          <a:xfrm>
            <a:off x="971550" y="4508500"/>
            <a:ext cx="914400" cy="914400"/>
          </a:xfrm>
          <a:prstGeom prst="ellipse">
            <a:avLst/>
          </a:prstGeom>
          <a:solidFill>
            <a:srgbClr val="3399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66565" name="Oval 5"/>
          <p:cNvSpPr>
            <a:spLocks noChangeArrowheads="1"/>
          </p:cNvSpPr>
          <p:nvPr/>
        </p:nvSpPr>
        <p:spPr bwMode="auto">
          <a:xfrm>
            <a:off x="7740650" y="1628775"/>
            <a:ext cx="914400" cy="914400"/>
          </a:xfrm>
          <a:prstGeom prst="ellipse">
            <a:avLst/>
          </a:prstGeom>
          <a:solidFill>
            <a:srgbClr val="3399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66566" name="Oval 6"/>
          <p:cNvSpPr>
            <a:spLocks noChangeArrowheads="1"/>
          </p:cNvSpPr>
          <p:nvPr/>
        </p:nvSpPr>
        <p:spPr bwMode="auto">
          <a:xfrm>
            <a:off x="395288" y="2852738"/>
            <a:ext cx="914400" cy="914400"/>
          </a:xfrm>
          <a:prstGeom prst="ellipse">
            <a:avLst/>
          </a:prstGeom>
          <a:solidFill>
            <a:srgbClr val="3399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66568" name="Oval 8"/>
          <p:cNvSpPr>
            <a:spLocks noChangeArrowheads="1"/>
          </p:cNvSpPr>
          <p:nvPr/>
        </p:nvSpPr>
        <p:spPr bwMode="auto">
          <a:xfrm>
            <a:off x="4427538" y="3429000"/>
            <a:ext cx="914400" cy="914400"/>
          </a:xfrm>
          <a:prstGeom prst="ellipse">
            <a:avLst/>
          </a:prstGeom>
          <a:solidFill>
            <a:srgbClr val="3399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66569" name="Oval 9"/>
          <p:cNvSpPr>
            <a:spLocks noChangeArrowheads="1"/>
          </p:cNvSpPr>
          <p:nvPr/>
        </p:nvSpPr>
        <p:spPr bwMode="auto">
          <a:xfrm>
            <a:off x="6877050" y="3357563"/>
            <a:ext cx="914400" cy="914400"/>
          </a:xfrm>
          <a:prstGeom prst="ellipse">
            <a:avLst/>
          </a:prstGeom>
          <a:solidFill>
            <a:srgbClr val="3399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" name="Freeform 22"/>
          <p:cNvSpPr>
            <a:spLocks/>
          </p:cNvSpPr>
          <p:nvPr/>
        </p:nvSpPr>
        <p:spPr bwMode="auto">
          <a:xfrm rot="-1043392">
            <a:off x="0" y="260350"/>
            <a:ext cx="2111375" cy="603250"/>
          </a:xfrm>
          <a:custGeom>
            <a:avLst/>
            <a:gdLst>
              <a:gd name="T0" fmla="*/ 699036 w 1184"/>
              <a:gd name="T1" fmla="*/ 93608 h 464"/>
              <a:gd name="T2" fmla="*/ 841697 w 1184"/>
              <a:gd name="T3" fmla="*/ 176815 h 464"/>
              <a:gd name="T4" fmla="*/ 1398072 w 1184"/>
              <a:gd name="T5" fmla="*/ 270422 h 464"/>
              <a:gd name="T6" fmla="*/ 1868852 w 1184"/>
              <a:gd name="T7" fmla="*/ 353629 h 464"/>
              <a:gd name="T8" fmla="*/ 1997247 w 1184"/>
              <a:gd name="T9" fmla="*/ 384832 h 464"/>
              <a:gd name="T10" fmla="*/ 2054311 w 1184"/>
              <a:gd name="T11" fmla="*/ 395233 h 464"/>
              <a:gd name="T12" fmla="*/ 2097109 w 1184"/>
              <a:gd name="T13" fmla="*/ 405634 h 464"/>
              <a:gd name="T14" fmla="*/ 1954449 w 1184"/>
              <a:gd name="T15" fmla="*/ 395233 h 464"/>
              <a:gd name="T16" fmla="*/ 1740457 w 1184"/>
              <a:gd name="T17" fmla="*/ 353629 h 464"/>
              <a:gd name="T18" fmla="*/ 1754724 w 1184"/>
              <a:gd name="T19" fmla="*/ 384832 h 464"/>
              <a:gd name="T20" fmla="*/ 1797522 w 1184"/>
              <a:gd name="T21" fmla="*/ 395233 h 464"/>
              <a:gd name="T22" fmla="*/ 1583531 w 1184"/>
              <a:gd name="T23" fmla="*/ 384832 h 464"/>
              <a:gd name="T24" fmla="*/ 1512201 w 1184"/>
              <a:gd name="T25" fmla="*/ 374431 h 464"/>
              <a:gd name="T26" fmla="*/ 1554999 w 1184"/>
              <a:gd name="T27" fmla="*/ 384832 h 464"/>
              <a:gd name="T28" fmla="*/ 1512201 w 1184"/>
              <a:gd name="T29" fmla="*/ 395233 h 464"/>
              <a:gd name="T30" fmla="*/ 1341008 w 1184"/>
              <a:gd name="T31" fmla="*/ 374431 h 464"/>
              <a:gd name="T32" fmla="*/ 1255412 w 1184"/>
              <a:gd name="T33" fmla="*/ 353629 h 464"/>
              <a:gd name="T34" fmla="*/ 1212614 w 1184"/>
              <a:gd name="T35" fmla="*/ 343229 h 464"/>
              <a:gd name="T36" fmla="*/ 1412339 w 1184"/>
              <a:gd name="T37" fmla="*/ 374431 h 464"/>
              <a:gd name="T38" fmla="*/ 1469403 w 1184"/>
              <a:gd name="T39" fmla="*/ 447237 h 464"/>
              <a:gd name="T40" fmla="*/ 1269678 w 1184"/>
              <a:gd name="T41" fmla="*/ 426435 h 464"/>
              <a:gd name="T42" fmla="*/ 1184082 w 1184"/>
              <a:gd name="T43" fmla="*/ 384832 h 464"/>
              <a:gd name="T44" fmla="*/ 1098486 w 1184"/>
              <a:gd name="T45" fmla="*/ 364030 h 464"/>
              <a:gd name="T46" fmla="*/ 1055688 w 1184"/>
              <a:gd name="T47" fmla="*/ 353629 h 464"/>
              <a:gd name="T48" fmla="*/ 1155550 w 1184"/>
              <a:gd name="T49" fmla="*/ 416035 h 464"/>
              <a:gd name="T50" fmla="*/ 1241146 w 1184"/>
              <a:gd name="T51" fmla="*/ 436836 h 464"/>
              <a:gd name="T52" fmla="*/ 1269678 w 1184"/>
              <a:gd name="T53" fmla="*/ 468039 h 464"/>
              <a:gd name="T54" fmla="*/ 1055688 w 1184"/>
              <a:gd name="T55" fmla="*/ 384832 h 464"/>
              <a:gd name="T56" fmla="*/ 970091 w 1184"/>
              <a:gd name="T57" fmla="*/ 364030 h 464"/>
              <a:gd name="T58" fmla="*/ 1098486 w 1184"/>
              <a:gd name="T59" fmla="*/ 468039 h 464"/>
              <a:gd name="T60" fmla="*/ 1141284 w 1184"/>
              <a:gd name="T61" fmla="*/ 488841 h 464"/>
              <a:gd name="T62" fmla="*/ 1127018 w 1184"/>
              <a:gd name="T63" fmla="*/ 561647 h 464"/>
              <a:gd name="T64" fmla="*/ 1084220 w 1184"/>
              <a:gd name="T65" fmla="*/ 540845 h 464"/>
              <a:gd name="T66" fmla="*/ 1041421 w 1184"/>
              <a:gd name="T67" fmla="*/ 509642 h 464"/>
              <a:gd name="T68" fmla="*/ 870229 w 1184"/>
              <a:gd name="T69" fmla="*/ 457638 h 464"/>
              <a:gd name="T70" fmla="*/ 970091 w 1184"/>
              <a:gd name="T71" fmla="*/ 468039 h 464"/>
              <a:gd name="T72" fmla="*/ 984357 w 1184"/>
              <a:gd name="T73" fmla="*/ 520043 h 464"/>
              <a:gd name="T74" fmla="*/ 813165 w 1184"/>
              <a:gd name="T75" fmla="*/ 520043 h 464"/>
              <a:gd name="T76" fmla="*/ 727568 w 1184"/>
              <a:gd name="T77" fmla="*/ 499241 h 464"/>
              <a:gd name="T78" fmla="*/ 770366 w 1184"/>
              <a:gd name="T79" fmla="*/ 520043 h 464"/>
              <a:gd name="T80" fmla="*/ 813165 w 1184"/>
              <a:gd name="T81" fmla="*/ 530444 h 464"/>
              <a:gd name="T82" fmla="*/ 855963 w 1184"/>
              <a:gd name="T83" fmla="*/ 551246 h 464"/>
              <a:gd name="T84" fmla="*/ 827431 w 1184"/>
              <a:gd name="T85" fmla="*/ 520043 h 464"/>
              <a:gd name="T86" fmla="*/ 784632 w 1184"/>
              <a:gd name="T87" fmla="*/ 499241 h 464"/>
              <a:gd name="T88" fmla="*/ 556376 w 1184"/>
              <a:gd name="T89" fmla="*/ 447237 h 464"/>
              <a:gd name="T90" fmla="*/ 613440 w 1184"/>
              <a:gd name="T91" fmla="*/ 572047 h 464"/>
              <a:gd name="T92" fmla="*/ 656238 w 1184"/>
              <a:gd name="T93" fmla="*/ 592849 h 464"/>
              <a:gd name="T94" fmla="*/ 613440 w 1184"/>
              <a:gd name="T95" fmla="*/ 582448 h 464"/>
              <a:gd name="T96" fmla="*/ 556376 w 1184"/>
              <a:gd name="T97" fmla="*/ 561647 h 464"/>
              <a:gd name="T98" fmla="*/ 427981 w 1184"/>
              <a:gd name="T99" fmla="*/ 509642 h 464"/>
              <a:gd name="T100" fmla="*/ 385183 w 1184"/>
              <a:gd name="T101" fmla="*/ 488841 h 464"/>
              <a:gd name="T102" fmla="*/ 256789 w 1184"/>
              <a:gd name="T103" fmla="*/ 405634 h 464"/>
              <a:gd name="T104" fmla="*/ 171193 w 1184"/>
              <a:gd name="T105" fmla="*/ 384832 h 464"/>
              <a:gd name="T106" fmla="*/ 128394 w 1184"/>
              <a:gd name="T107" fmla="*/ 364030 h 464"/>
              <a:gd name="T108" fmla="*/ 0 w 1184"/>
              <a:gd name="T109" fmla="*/ 197616 h 464"/>
              <a:gd name="T110" fmla="*/ 71330 w 1184"/>
              <a:gd name="T111" fmla="*/ 72806 h 464"/>
              <a:gd name="T112" fmla="*/ 114128 w 1184"/>
              <a:gd name="T113" fmla="*/ 10401 h 464"/>
              <a:gd name="T114" fmla="*/ 156927 w 1184"/>
              <a:gd name="T115" fmla="*/ 0 h 464"/>
              <a:gd name="T116" fmla="*/ 385183 w 1184"/>
              <a:gd name="T117" fmla="*/ 10401 h 464"/>
              <a:gd name="T118" fmla="*/ 699036 w 1184"/>
              <a:gd name="T119" fmla="*/ 93608 h 464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w 1184"/>
              <a:gd name="T181" fmla="*/ 0 h 464"/>
              <a:gd name="T182" fmla="*/ 1184 w 1184"/>
              <a:gd name="T183" fmla="*/ 464 h 464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T180" t="T181" r="T182" b="T183"/>
            <a:pathLst>
              <a:path w="1184" h="464">
                <a:moveTo>
                  <a:pt x="392" y="72"/>
                </a:moveTo>
                <a:cubicBezTo>
                  <a:pt x="406" y="114"/>
                  <a:pt x="438" y="119"/>
                  <a:pt x="472" y="136"/>
                </a:cubicBezTo>
                <a:cubicBezTo>
                  <a:pt x="578" y="189"/>
                  <a:pt x="663" y="200"/>
                  <a:pt x="784" y="208"/>
                </a:cubicBezTo>
                <a:cubicBezTo>
                  <a:pt x="872" y="223"/>
                  <a:pt x="961" y="250"/>
                  <a:pt x="1048" y="272"/>
                </a:cubicBezTo>
                <a:cubicBezTo>
                  <a:pt x="1048" y="272"/>
                  <a:pt x="1108" y="292"/>
                  <a:pt x="1120" y="296"/>
                </a:cubicBezTo>
                <a:cubicBezTo>
                  <a:pt x="1130" y="299"/>
                  <a:pt x="1141" y="301"/>
                  <a:pt x="1152" y="304"/>
                </a:cubicBezTo>
                <a:cubicBezTo>
                  <a:pt x="1160" y="306"/>
                  <a:pt x="1184" y="312"/>
                  <a:pt x="1176" y="312"/>
                </a:cubicBezTo>
                <a:cubicBezTo>
                  <a:pt x="1149" y="312"/>
                  <a:pt x="1123" y="307"/>
                  <a:pt x="1096" y="304"/>
                </a:cubicBezTo>
                <a:cubicBezTo>
                  <a:pt x="1056" y="291"/>
                  <a:pt x="1015" y="285"/>
                  <a:pt x="976" y="272"/>
                </a:cubicBezTo>
                <a:cubicBezTo>
                  <a:pt x="979" y="280"/>
                  <a:pt x="978" y="290"/>
                  <a:pt x="984" y="296"/>
                </a:cubicBezTo>
                <a:cubicBezTo>
                  <a:pt x="990" y="302"/>
                  <a:pt x="1016" y="304"/>
                  <a:pt x="1008" y="304"/>
                </a:cubicBezTo>
                <a:cubicBezTo>
                  <a:pt x="968" y="304"/>
                  <a:pt x="928" y="299"/>
                  <a:pt x="888" y="296"/>
                </a:cubicBezTo>
                <a:cubicBezTo>
                  <a:pt x="875" y="293"/>
                  <a:pt x="862" y="288"/>
                  <a:pt x="848" y="288"/>
                </a:cubicBezTo>
                <a:cubicBezTo>
                  <a:pt x="840" y="288"/>
                  <a:pt x="872" y="288"/>
                  <a:pt x="872" y="296"/>
                </a:cubicBezTo>
                <a:cubicBezTo>
                  <a:pt x="872" y="304"/>
                  <a:pt x="856" y="301"/>
                  <a:pt x="848" y="304"/>
                </a:cubicBezTo>
                <a:cubicBezTo>
                  <a:pt x="803" y="298"/>
                  <a:pt x="790" y="299"/>
                  <a:pt x="752" y="288"/>
                </a:cubicBezTo>
                <a:cubicBezTo>
                  <a:pt x="736" y="283"/>
                  <a:pt x="720" y="277"/>
                  <a:pt x="704" y="272"/>
                </a:cubicBezTo>
                <a:cubicBezTo>
                  <a:pt x="696" y="269"/>
                  <a:pt x="673" y="259"/>
                  <a:pt x="680" y="264"/>
                </a:cubicBezTo>
                <a:cubicBezTo>
                  <a:pt x="729" y="296"/>
                  <a:pt x="694" y="279"/>
                  <a:pt x="792" y="288"/>
                </a:cubicBezTo>
                <a:cubicBezTo>
                  <a:pt x="839" y="304"/>
                  <a:pt x="849" y="295"/>
                  <a:pt x="824" y="344"/>
                </a:cubicBezTo>
                <a:cubicBezTo>
                  <a:pt x="814" y="343"/>
                  <a:pt x="739" y="343"/>
                  <a:pt x="712" y="328"/>
                </a:cubicBezTo>
                <a:cubicBezTo>
                  <a:pt x="695" y="319"/>
                  <a:pt x="682" y="302"/>
                  <a:pt x="664" y="296"/>
                </a:cubicBezTo>
                <a:cubicBezTo>
                  <a:pt x="648" y="291"/>
                  <a:pt x="632" y="285"/>
                  <a:pt x="616" y="280"/>
                </a:cubicBezTo>
                <a:cubicBezTo>
                  <a:pt x="608" y="277"/>
                  <a:pt x="592" y="272"/>
                  <a:pt x="592" y="272"/>
                </a:cubicBezTo>
                <a:cubicBezTo>
                  <a:pt x="601" y="300"/>
                  <a:pt x="620" y="308"/>
                  <a:pt x="648" y="320"/>
                </a:cubicBezTo>
                <a:cubicBezTo>
                  <a:pt x="663" y="327"/>
                  <a:pt x="696" y="336"/>
                  <a:pt x="696" y="336"/>
                </a:cubicBezTo>
                <a:cubicBezTo>
                  <a:pt x="701" y="344"/>
                  <a:pt x="721" y="358"/>
                  <a:pt x="712" y="360"/>
                </a:cubicBezTo>
                <a:cubicBezTo>
                  <a:pt x="684" y="367"/>
                  <a:pt x="611" y="309"/>
                  <a:pt x="592" y="296"/>
                </a:cubicBezTo>
                <a:cubicBezTo>
                  <a:pt x="578" y="287"/>
                  <a:pt x="544" y="280"/>
                  <a:pt x="544" y="280"/>
                </a:cubicBezTo>
                <a:cubicBezTo>
                  <a:pt x="559" y="325"/>
                  <a:pt x="573" y="332"/>
                  <a:pt x="616" y="360"/>
                </a:cubicBezTo>
                <a:cubicBezTo>
                  <a:pt x="624" y="365"/>
                  <a:pt x="640" y="376"/>
                  <a:pt x="640" y="376"/>
                </a:cubicBezTo>
                <a:cubicBezTo>
                  <a:pt x="637" y="395"/>
                  <a:pt x="644" y="417"/>
                  <a:pt x="632" y="432"/>
                </a:cubicBezTo>
                <a:cubicBezTo>
                  <a:pt x="626" y="440"/>
                  <a:pt x="615" y="422"/>
                  <a:pt x="608" y="416"/>
                </a:cubicBezTo>
                <a:cubicBezTo>
                  <a:pt x="599" y="409"/>
                  <a:pt x="593" y="398"/>
                  <a:pt x="584" y="392"/>
                </a:cubicBezTo>
                <a:cubicBezTo>
                  <a:pt x="558" y="375"/>
                  <a:pt x="517" y="362"/>
                  <a:pt x="488" y="352"/>
                </a:cubicBezTo>
                <a:cubicBezTo>
                  <a:pt x="470" y="346"/>
                  <a:pt x="525" y="357"/>
                  <a:pt x="544" y="360"/>
                </a:cubicBezTo>
                <a:cubicBezTo>
                  <a:pt x="547" y="373"/>
                  <a:pt x="557" y="388"/>
                  <a:pt x="552" y="400"/>
                </a:cubicBezTo>
                <a:cubicBezTo>
                  <a:pt x="539" y="431"/>
                  <a:pt x="474" y="405"/>
                  <a:pt x="456" y="400"/>
                </a:cubicBezTo>
                <a:cubicBezTo>
                  <a:pt x="440" y="396"/>
                  <a:pt x="424" y="389"/>
                  <a:pt x="408" y="384"/>
                </a:cubicBezTo>
                <a:cubicBezTo>
                  <a:pt x="399" y="381"/>
                  <a:pt x="423" y="396"/>
                  <a:pt x="432" y="400"/>
                </a:cubicBezTo>
                <a:cubicBezTo>
                  <a:pt x="440" y="404"/>
                  <a:pt x="448" y="404"/>
                  <a:pt x="456" y="408"/>
                </a:cubicBezTo>
                <a:cubicBezTo>
                  <a:pt x="465" y="412"/>
                  <a:pt x="472" y="419"/>
                  <a:pt x="480" y="424"/>
                </a:cubicBezTo>
                <a:cubicBezTo>
                  <a:pt x="480" y="424"/>
                  <a:pt x="469" y="408"/>
                  <a:pt x="464" y="400"/>
                </a:cubicBezTo>
                <a:cubicBezTo>
                  <a:pt x="459" y="392"/>
                  <a:pt x="449" y="388"/>
                  <a:pt x="440" y="384"/>
                </a:cubicBezTo>
                <a:cubicBezTo>
                  <a:pt x="397" y="363"/>
                  <a:pt x="360" y="352"/>
                  <a:pt x="312" y="344"/>
                </a:cubicBezTo>
                <a:cubicBezTo>
                  <a:pt x="298" y="387"/>
                  <a:pt x="318" y="401"/>
                  <a:pt x="344" y="440"/>
                </a:cubicBezTo>
                <a:cubicBezTo>
                  <a:pt x="349" y="448"/>
                  <a:pt x="368" y="446"/>
                  <a:pt x="368" y="456"/>
                </a:cubicBezTo>
                <a:cubicBezTo>
                  <a:pt x="368" y="464"/>
                  <a:pt x="352" y="451"/>
                  <a:pt x="344" y="448"/>
                </a:cubicBezTo>
                <a:cubicBezTo>
                  <a:pt x="333" y="443"/>
                  <a:pt x="323" y="437"/>
                  <a:pt x="312" y="432"/>
                </a:cubicBezTo>
                <a:cubicBezTo>
                  <a:pt x="253" y="407"/>
                  <a:pt x="334" y="454"/>
                  <a:pt x="240" y="392"/>
                </a:cubicBezTo>
                <a:cubicBezTo>
                  <a:pt x="232" y="387"/>
                  <a:pt x="216" y="376"/>
                  <a:pt x="216" y="376"/>
                </a:cubicBezTo>
                <a:cubicBezTo>
                  <a:pt x="201" y="361"/>
                  <a:pt x="161" y="321"/>
                  <a:pt x="144" y="312"/>
                </a:cubicBezTo>
                <a:cubicBezTo>
                  <a:pt x="129" y="304"/>
                  <a:pt x="110" y="305"/>
                  <a:pt x="96" y="296"/>
                </a:cubicBezTo>
                <a:cubicBezTo>
                  <a:pt x="88" y="291"/>
                  <a:pt x="80" y="285"/>
                  <a:pt x="72" y="280"/>
                </a:cubicBezTo>
                <a:cubicBezTo>
                  <a:pt x="44" y="239"/>
                  <a:pt x="16" y="199"/>
                  <a:pt x="0" y="152"/>
                </a:cubicBezTo>
                <a:cubicBezTo>
                  <a:pt x="13" y="113"/>
                  <a:pt x="23" y="90"/>
                  <a:pt x="40" y="56"/>
                </a:cubicBezTo>
                <a:cubicBezTo>
                  <a:pt x="50" y="37"/>
                  <a:pt x="45" y="23"/>
                  <a:pt x="64" y="8"/>
                </a:cubicBezTo>
                <a:cubicBezTo>
                  <a:pt x="71" y="3"/>
                  <a:pt x="80" y="3"/>
                  <a:pt x="88" y="0"/>
                </a:cubicBezTo>
                <a:cubicBezTo>
                  <a:pt x="131" y="3"/>
                  <a:pt x="174" y="2"/>
                  <a:pt x="216" y="8"/>
                </a:cubicBezTo>
                <a:cubicBezTo>
                  <a:pt x="272" y="16"/>
                  <a:pt x="341" y="47"/>
                  <a:pt x="392" y="72"/>
                </a:cubicBezTo>
                <a:close/>
              </a:path>
            </a:pathLst>
          </a:custGeom>
          <a:gradFill rotWithShape="1">
            <a:gsLst>
              <a:gs pos="0">
                <a:schemeClr val="folHlink"/>
              </a:gs>
              <a:gs pos="100000">
                <a:srgbClr val="009900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" name="Freeform 22"/>
          <p:cNvSpPr>
            <a:spLocks/>
          </p:cNvSpPr>
          <p:nvPr/>
        </p:nvSpPr>
        <p:spPr bwMode="auto">
          <a:xfrm rot="646060">
            <a:off x="539750" y="981075"/>
            <a:ext cx="2111375" cy="603250"/>
          </a:xfrm>
          <a:custGeom>
            <a:avLst/>
            <a:gdLst>
              <a:gd name="T0" fmla="*/ 699036 w 1184"/>
              <a:gd name="T1" fmla="*/ 93608 h 464"/>
              <a:gd name="T2" fmla="*/ 841697 w 1184"/>
              <a:gd name="T3" fmla="*/ 176815 h 464"/>
              <a:gd name="T4" fmla="*/ 1398072 w 1184"/>
              <a:gd name="T5" fmla="*/ 270422 h 464"/>
              <a:gd name="T6" fmla="*/ 1868852 w 1184"/>
              <a:gd name="T7" fmla="*/ 353629 h 464"/>
              <a:gd name="T8" fmla="*/ 1997247 w 1184"/>
              <a:gd name="T9" fmla="*/ 384832 h 464"/>
              <a:gd name="T10" fmla="*/ 2054311 w 1184"/>
              <a:gd name="T11" fmla="*/ 395233 h 464"/>
              <a:gd name="T12" fmla="*/ 2097109 w 1184"/>
              <a:gd name="T13" fmla="*/ 405634 h 464"/>
              <a:gd name="T14" fmla="*/ 1954449 w 1184"/>
              <a:gd name="T15" fmla="*/ 395233 h 464"/>
              <a:gd name="T16" fmla="*/ 1740457 w 1184"/>
              <a:gd name="T17" fmla="*/ 353629 h 464"/>
              <a:gd name="T18" fmla="*/ 1754724 w 1184"/>
              <a:gd name="T19" fmla="*/ 384832 h 464"/>
              <a:gd name="T20" fmla="*/ 1797522 w 1184"/>
              <a:gd name="T21" fmla="*/ 395233 h 464"/>
              <a:gd name="T22" fmla="*/ 1583531 w 1184"/>
              <a:gd name="T23" fmla="*/ 384832 h 464"/>
              <a:gd name="T24" fmla="*/ 1512201 w 1184"/>
              <a:gd name="T25" fmla="*/ 374431 h 464"/>
              <a:gd name="T26" fmla="*/ 1554999 w 1184"/>
              <a:gd name="T27" fmla="*/ 384832 h 464"/>
              <a:gd name="T28" fmla="*/ 1512201 w 1184"/>
              <a:gd name="T29" fmla="*/ 395233 h 464"/>
              <a:gd name="T30" fmla="*/ 1341008 w 1184"/>
              <a:gd name="T31" fmla="*/ 374431 h 464"/>
              <a:gd name="T32" fmla="*/ 1255412 w 1184"/>
              <a:gd name="T33" fmla="*/ 353629 h 464"/>
              <a:gd name="T34" fmla="*/ 1212614 w 1184"/>
              <a:gd name="T35" fmla="*/ 343229 h 464"/>
              <a:gd name="T36" fmla="*/ 1412339 w 1184"/>
              <a:gd name="T37" fmla="*/ 374431 h 464"/>
              <a:gd name="T38" fmla="*/ 1469403 w 1184"/>
              <a:gd name="T39" fmla="*/ 447237 h 464"/>
              <a:gd name="T40" fmla="*/ 1269678 w 1184"/>
              <a:gd name="T41" fmla="*/ 426435 h 464"/>
              <a:gd name="T42" fmla="*/ 1184082 w 1184"/>
              <a:gd name="T43" fmla="*/ 384832 h 464"/>
              <a:gd name="T44" fmla="*/ 1098486 w 1184"/>
              <a:gd name="T45" fmla="*/ 364030 h 464"/>
              <a:gd name="T46" fmla="*/ 1055688 w 1184"/>
              <a:gd name="T47" fmla="*/ 353629 h 464"/>
              <a:gd name="T48" fmla="*/ 1155550 w 1184"/>
              <a:gd name="T49" fmla="*/ 416035 h 464"/>
              <a:gd name="T50" fmla="*/ 1241146 w 1184"/>
              <a:gd name="T51" fmla="*/ 436836 h 464"/>
              <a:gd name="T52" fmla="*/ 1269678 w 1184"/>
              <a:gd name="T53" fmla="*/ 468039 h 464"/>
              <a:gd name="T54" fmla="*/ 1055688 w 1184"/>
              <a:gd name="T55" fmla="*/ 384832 h 464"/>
              <a:gd name="T56" fmla="*/ 970091 w 1184"/>
              <a:gd name="T57" fmla="*/ 364030 h 464"/>
              <a:gd name="T58" fmla="*/ 1098486 w 1184"/>
              <a:gd name="T59" fmla="*/ 468039 h 464"/>
              <a:gd name="T60" fmla="*/ 1141284 w 1184"/>
              <a:gd name="T61" fmla="*/ 488841 h 464"/>
              <a:gd name="T62" fmla="*/ 1127018 w 1184"/>
              <a:gd name="T63" fmla="*/ 561647 h 464"/>
              <a:gd name="T64" fmla="*/ 1084220 w 1184"/>
              <a:gd name="T65" fmla="*/ 540845 h 464"/>
              <a:gd name="T66" fmla="*/ 1041421 w 1184"/>
              <a:gd name="T67" fmla="*/ 509642 h 464"/>
              <a:gd name="T68" fmla="*/ 870229 w 1184"/>
              <a:gd name="T69" fmla="*/ 457638 h 464"/>
              <a:gd name="T70" fmla="*/ 970091 w 1184"/>
              <a:gd name="T71" fmla="*/ 468039 h 464"/>
              <a:gd name="T72" fmla="*/ 984357 w 1184"/>
              <a:gd name="T73" fmla="*/ 520043 h 464"/>
              <a:gd name="T74" fmla="*/ 813165 w 1184"/>
              <a:gd name="T75" fmla="*/ 520043 h 464"/>
              <a:gd name="T76" fmla="*/ 727568 w 1184"/>
              <a:gd name="T77" fmla="*/ 499241 h 464"/>
              <a:gd name="T78" fmla="*/ 770366 w 1184"/>
              <a:gd name="T79" fmla="*/ 520043 h 464"/>
              <a:gd name="T80" fmla="*/ 813165 w 1184"/>
              <a:gd name="T81" fmla="*/ 530444 h 464"/>
              <a:gd name="T82" fmla="*/ 855963 w 1184"/>
              <a:gd name="T83" fmla="*/ 551246 h 464"/>
              <a:gd name="T84" fmla="*/ 827431 w 1184"/>
              <a:gd name="T85" fmla="*/ 520043 h 464"/>
              <a:gd name="T86" fmla="*/ 784632 w 1184"/>
              <a:gd name="T87" fmla="*/ 499241 h 464"/>
              <a:gd name="T88" fmla="*/ 556376 w 1184"/>
              <a:gd name="T89" fmla="*/ 447237 h 464"/>
              <a:gd name="T90" fmla="*/ 613440 w 1184"/>
              <a:gd name="T91" fmla="*/ 572047 h 464"/>
              <a:gd name="T92" fmla="*/ 656238 w 1184"/>
              <a:gd name="T93" fmla="*/ 592849 h 464"/>
              <a:gd name="T94" fmla="*/ 613440 w 1184"/>
              <a:gd name="T95" fmla="*/ 582448 h 464"/>
              <a:gd name="T96" fmla="*/ 556376 w 1184"/>
              <a:gd name="T97" fmla="*/ 561647 h 464"/>
              <a:gd name="T98" fmla="*/ 427981 w 1184"/>
              <a:gd name="T99" fmla="*/ 509642 h 464"/>
              <a:gd name="T100" fmla="*/ 385183 w 1184"/>
              <a:gd name="T101" fmla="*/ 488841 h 464"/>
              <a:gd name="T102" fmla="*/ 256789 w 1184"/>
              <a:gd name="T103" fmla="*/ 405634 h 464"/>
              <a:gd name="T104" fmla="*/ 171193 w 1184"/>
              <a:gd name="T105" fmla="*/ 384832 h 464"/>
              <a:gd name="T106" fmla="*/ 128394 w 1184"/>
              <a:gd name="T107" fmla="*/ 364030 h 464"/>
              <a:gd name="T108" fmla="*/ 0 w 1184"/>
              <a:gd name="T109" fmla="*/ 197616 h 464"/>
              <a:gd name="T110" fmla="*/ 71330 w 1184"/>
              <a:gd name="T111" fmla="*/ 72806 h 464"/>
              <a:gd name="T112" fmla="*/ 114128 w 1184"/>
              <a:gd name="T113" fmla="*/ 10401 h 464"/>
              <a:gd name="T114" fmla="*/ 156927 w 1184"/>
              <a:gd name="T115" fmla="*/ 0 h 464"/>
              <a:gd name="T116" fmla="*/ 385183 w 1184"/>
              <a:gd name="T117" fmla="*/ 10401 h 464"/>
              <a:gd name="T118" fmla="*/ 699036 w 1184"/>
              <a:gd name="T119" fmla="*/ 93608 h 464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w 1184"/>
              <a:gd name="T181" fmla="*/ 0 h 464"/>
              <a:gd name="T182" fmla="*/ 1184 w 1184"/>
              <a:gd name="T183" fmla="*/ 464 h 464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T180" t="T181" r="T182" b="T183"/>
            <a:pathLst>
              <a:path w="1184" h="464">
                <a:moveTo>
                  <a:pt x="392" y="72"/>
                </a:moveTo>
                <a:cubicBezTo>
                  <a:pt x="406" y="114"/>
                  <a:pt x="438" y="119"/>
                  <a:pt x="472" y="136"/>
                </a:cubicBezTo>
                <a:cubicBezTo>
                  <a:pt x="578" y="189"/>
                  <a:pt x="663" y="200"/>
                  <a:pt x="784" y="208"/>
                </a:cubicBezTo>
                <a:cubicBezTo>
                  <a:pt x="872" y="223"/>
                  <a:pt x="961" y="250"/>
                  <a:pt x="1048" y="272"/>
                </a:cubicBezTo>
                <a:cubicBezTo>
                  <a:pt x="1048" y="272"/>
                  <a:pt x="1108" y="292"/>
                  <a:pt x="1120" y="296"/>
                </a:cubicBezTo>
                <a:cubicBezTo>
                  <a:pt x="1130" y="299"/>
                  <a:pt x="1141" y="301"/>
                  <a:pt x="1152" y="304"/>
                </a:cubicBezTo>
                <a:cubicBezTo>
                  <a:pt x="1160" y="306"/>
                  <a:pt x="1184" y="312"/>
                  <a:pt x="1176" y="312"/>
                </a:cubicBezTo>
                <a:cubicBezTo>
                  <a:pt x="1149" y="312"/>
                  <a:pt x="1123" y="307"/>
                  <a:pt x="1096" y="304"/>
                </a:cubicBezTo>
                <a:cubicBezTo>
                  <a:pt x="1056" y="291"/>
                  <a:pt x="1015" y="285"/>
                  <a:pt x="976" y="272"/>
                </a:cubicBezTo>
                <a:cubicBezTo>
                  <a:pt x="979" y="280"/>
                  <a:pt x="978" y="290"/>
                  <a:pt x="984" y="296"/>
                </a:cubicBezTo>
                <a:cubicBezTo>
                  <a:pt x="990" y="302"/>
                  <a:pt x="1016" y="304"/>
                  <a:pt x="1008" y="304"/>
                </a:cubicBezTo>
                <a:cubicBezTo>
                  <a:pt x="968" y="304"/>
                  <a:pt x="928" y="299"/>
                  <a:pt x="888" y="296"/>
                </a:cubicBezTo>
                <a:cubicBezTo>
                  <a:pt x="875" y="293"/>
                  <a:pt x="862" y="288"/>
                  <a:pt x="848" y="288"/>
                </a:cubicBezTo>
                <a:cubicBezTo>
                  <a:pt x="840" y="288"/>
                  <a:pt x="872" y="288"/>
                  <a:pt x="872" y="296"/>
                </a:cubicBezTo>
                <a:cubicBezTo>
                  <a:pt x="872" y="304"/>
                  <a:pt x="856" y="301"/>
                  <a:pt x="848" y="304"/>
                </a:cubicBezTo>
                <a:cubicBezTo>
                  <a:pt x="803" y="298"/>
                  <a:pt x="790" y="299"/>
                  <a:pt x="752" y="288"/>
                </a:cubicBezTo>
                <a:cubicBezTo>
                  <a:pt x="736" y="283"/>
                  <a:pt x="720" y="277"/>
                  <a:pt x="704" y="272"/>
                </a:cubicBezTo>
                <a:cubicBezTo>
                  <a:pt x="696" y="269"/>
                  <a:pt x="673" y="259"/>
                  <a:pt x="680" y="264"/>
                </a:cubicBezTo>
                <a:cubicBezTo>
                  <a:pt x="729" y="296"/>
                  <a:pt x="694" y="279"/>
                  <a:pt x="792" y="288"/>
                </a:cubicBezTo>
                <a:cubicBezTo>
                  <a:pt x="839" y="304"/>
                  <a:pt x="849" y="295"/>
                  <a:pt x="824" y="344"/>
                </a:cubicBezTo>
                <a:cubicBezTo>
                  <a:pt x="814" y="343"/>
                  <a:pt x="739" y="343"/>
                  <a:pt x="712" y="328"/>
                </a:cubicBezTo>
                <a:cubicBezTo>
                  <a:pt x="695" y="319"/>
                  <a:pt x="682" y="302"/>
                  <a:pt x="664" y="296"/>
                </a:cubicBezTo>
                <a:cubicBezTo>
                  <a:pt x="648" y="291"/>
                  <a:pt x="632" y="285"/>
                  <a:pt x="616" y="280"/>
                </a:cubicBezTo>
                <a:cubicBezTo>
                  <a:pt x="608" y="277"/>
                  <a:pt x="592" y="272"/>
                  <a:pt x="592" y="272"/>
                </a:cubicBezTo>
                <a:cubicBezTo>
                  <a:pt x="601" y="300"/>
                  <a:pt x="620" y="308"/>
                  <a:pt x="648" y="320"/>
                </a:cubicBezTo>
                <a:cubicBezTo>
                  <a:pt x="663" y="327"/>
                  <a:pt x="696" y="336"/>
                  <a:pt x="696" y="336"/>
                </a:cubicBezTo>
                <a:cubicBezTo>
                  <a:pt x="701" y="344"/>
                  <a:pt x="721" y="358"/>
                  <a:pt x="712" y="360"/>
                </a:cubicBezTo>
                <a:cubicBezTo>
                  <a:pt x="684" y="367"/>
                  <a:pt x="611" y="309"/>
                  <a:pt x="592" y="296"/>
                </a:cubicBezTo>
                <a:cubicBezTo>
                  <a:pt x="578" y="287"/>
                  <a:pt x="544" y="280"/>
                  <a:pt x="544" y="280"/>
                </a:cubicBezTo>
                <a:cubicBezTo>
                  <a:pt x="559" y="325"/>
                  <a:pt x="573" y="332"/>
                  <a:pt x="616" y="360"/>
                </a:cubicBezTo>
                <a:cubicBezTo>
                  <a:pt x="624" y="365"/>
                  <a:pt x="640" y="376"/>
                  <a:pt x="640" y="376"/>
                </a:cubicBezTo>
                <a:cubicBezTo>
                  <a:pt x="637" y="395"/>
                  <a:pt x="644" y="417"/>
                  <a:pt x="632" y="432"/>
                </a:cubicBezTo>
                <a:cubicBezTo>
                  <a:pt x="626" y="440"/>
                  <a:pt x="615" y="422"/>
                  <a:pt x="608" y="416"/>
                </a:cubicBezTo>
                <a:cubicBezTo>
                  <a:pt x="599" y="409"/>
                  <a:pt x="593" y="398"/>
                  <a:pt x="584" y="392"/>
                </a:cubicBezTo>
                <a:cubicBezTo>
                  <a:pt x="558" y="375"/>
                  <a:pt x="517" y="362"/>
                  <a:pt x="488" y="352"/>
                </a:cubicBezTo>
                <a:cubicBezTo>
                  <a:pt x="470" y="346"/>
                  <a:pt x="525" y="357"/>
                  <a:pt x="544" y="360"/>
                </a:cubicBezTo>
                <a:cubicBezTo>
                  <a:pt x="547" y="373"/>
                  <a:pt x="557" y="388"/>
                  <a:pt x="552" y="400"/>
                </a:cubicBezTo>
                <a:cubicBezTo>
                  <a:pt x="539" y="431"/>
                  <a:pt x="474" y="405"/>
                  <a:pt x="456" y="400"/>
                </a:cubicBezTo>
                <a:cubicBezTo>
                  <a:pt x="440" y="396"/>
                  <a:pt x="424" y="389"/>
                  <a:pt x="408" y="384"/>
                </a:cubicBezTo>
                <a:cubicBezTo>
                  <a:pt x="399" y="381"/>
                  <a:pt x="423" y="396"/>
                  <a:pt x="432" y="400"/>
                </a:cubicBezTo>
                <a:cubicBezTo>
                  <a:pt x="440" y="404"/>
                  <a:pt x="448" y="404"/>
                  <a:pt x="456" y="408"/>
                </a:cubicBezTo>
                <a:cubicBezTo>
                  <a:pt x="465" y="412"/>
                  <a:pt x="472" y="419"/>
                  <a:pt x="480" y="424"/>
                </a:cubicBezTo>
                <a:cubicBezTo>
                  <a:pt x="480" y="424"/>
                  <a:pt x="469" y="408"/>
                  <a:pt x="464" y="400"/>
                </a:cubicBezTo>
                <a:cubicBezTo>
                  <a:pt x="459" y="392"/>
                  <a:pt x="449" y="388"/>
                  <a:pt x="440" y="384"/>
                </a:cubicBezTo>
                <a:cubicBezTo>
                  <a:pt x="397" y="363"/>
                  <a:pt x="360" y="352"/>
                  <a:pt x="312" y="344"/>
                </a:cubicBezTo>
                <a:cubicBezTo>
                  <a:pt x="298" y="387"/>
                  <a:pt x="318" y="401"/>
                  <a:pt x="344" y="440"/>
                </a:cubicBezTo>
                <a:cubicBezTo>
                  <a:pt x="349" y="448"/>
                  <a:pt x="368" y="446"/>
                  <a:pt x="368" y="456"/>
                </a:cubicBezTo>
                <a:cubicBezTo>
                  <a:pt x="368" y="464"/>
                  <a:pt x="352" y="451"/>
                  <a:pt x="344" y="448"/>
                </a:cubicBezTo>
                <a:cubicBezTo>
                  <a:pt x="333" y="443"/>
                  <a:pt x="323" y="437"/>
                  <a:pt x="312" y="432"/>
                </a:cubicBezTo>
                <a:cubicBezTo>
                  <a:pt x="253" y="407"/>
                  <a:pt x="334" y="454"/>
                  <a:pt x="240" y="392"/>
                </a:cubicBezTo>
                <a:cubicBezTo>
                  <a:pt x="232" y="387"/>
                  <a:pt x="216" y="376"/>
                  <a:pt x="216" y="376"/>
                </a:cubicBezTo>
                <a:cubicBezTo>
                  <a:pt x="201" y="361"/>
                  <a:pt x="161" y="321"/>
                  <a:pt x="144" y="312"/>
                </a:cubicBezTo>
                <a:cubicBezTo>
                  <a:pt x="129" y="304"/>
                  <a:pt x="110" y="305"/>
                  <a:pt x="96" y="296"/>
                </a:cubicBezTo>
                <a:cubicBezTo>
                  <a:pt x="88" y="291"/>
                  <a:pt x="80" y="285"/>
                  <a:pt x="72" y="280"/>
                </a:cubicBezTo>
                <a:cubicBezTo>
                  <a:pt x="44" y="239"/>
                  <a:pt x="16" y="199"/>
                  <a:pt x="0" y="152"/>
                </a:cubicBezTo>
                <a:cubicBezTo>
                  <a:pt x="13" y="113"/>
                  <a:pt x="23" y="90"/>
                  <a:pt x="40" y="56"/>
                </a:cubicBezTo>
                <a:cubicBezTo>
                  <a:pt x="50" y="37"/>
                  <a:pt x="45" y="23"/>
                  <a:pt x="64" y="8"/>
                </a:cubicBezTo>
                <a:cubicBezTo>
                  <a:pt x="71" y="3"/>
                  <a:pt x="80" y="3"/>
                  <a:pt x="88" y="0"/>
                </a:cubicBezTo>
                <a:cubicBezTo>
                  <a:pt x="131" y="3"/>
                  <a:pt x="174" y="2"/>
                  <a:pt x="216" y="8"/>
                </a:cubicBezTo>
                <a:cubicBezTo>
                  <a:pt x="272" y="16"/>
                  <a:pt x="341" y="47"/>
                  <a:pt x="392" y="72"/>
                </a:cubicBezTo>
                <a:close/>
              </a:path>
            </a:pathLst>
          </a:custGeom>
          <a:gradFill rotWithShape="1">
            <a:gsLst>
              <a:gs pos="0">
                <a:schemeClr val="folHlink"/>
              </a:gs>
              <a:gs pos="100000">
                <a:srgbClr val="009900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4" name="Freeform 22"/>
          <p:cNvSpPr>
            <a:spLocks/>
          </p:cNvSpPr>
          <p:nvPr/>
        </p:nvSpPr>
        <p:spPr bwMode="auto">
          <a:xfrm rot="-324712">
            <a:off x="1042988" y="620713"/>
            <a:ext cx="2111375" cy="603250"/>
          </a:xfrm>
          <a:custGeom>
            <a:avLst/>
            <a:gdLst>
              <a:gd name="T0" fmla="*/ 699036 w 1184"/>
              <a:gd name="T1" fmla="*/ 93608 h 464"/>
              <a:gd name="T2" fmla="*/ 841697 w 1184"/>
              <a:gd name="T3" fmla="*/ 176815 h 464"/>
              <a:gd name="T4" fmla="*/ 1398072 w 1184"/>
              <a:gd name="T5" fmla="*/ 270422 h 464"/>
              <a:gd name="T6" fmla="*/ 1868852 w 1184"/>
              <a:gd name="T7" fmla="*/ 353629 h 464"/>
              <a:gd name="T8" fmla="*/ 1997247 w 1184"/>
              <a:gd name="T9" fmla="*/ 384832 h 464"/>
              <a:gd name="T10" fmla="*/ 2054311 w 1184"/>
              <a:gd name="T11" fmla="*/ 395233 h 464"/>
              <a:gd name="T12" fmla="*/ 2097109 w 1184"/>
              <a:gd name="T13" fmla="*/ 405634 h 464"/>
              <a:gd name="T14" fmla="*/ 1954449 w 1184"/>
              <a:gd name="T15" fmla="*/ 395233 h 464"/>
              <a:gd name="T16" fmla="*/ 1740457 w 1184"/>
              <a:gd name="T17" fmla="*/ 353629 h 464"/>
              <a:gd name="T18" fmla="*/ 1754724 w 1184"/>
              <a:gd name="T19" fmla="*/ 384832 h 464"/>
              <a:gd name="T20" fmla="*/ 1797522 w 1184"/>
              <a:gd name="T21" fmla="*/ 395233 h 464"/>
              <a:gd name="T22" fmla="*/ 1583531 w 1184"/>
              <a:gd name="T23" fmla="*/ 384832 h 464"/>
              <a:gd name="T24" fmla="*/ 1512201 w 1184"/>
              <a:gd name="T25" fmla="*/ 374431 h 464"/>
              <a:gd name="T26" fmla="*/ 1554999 w 1184"/>
              <a:gd name="T27" fmla="*/ 384832 h 464"/>
              <a:gd name="T28" fmla="*/ 1512201 w 1184"/>
              <a:gd name="T29" fmla="*/ 395233 h 464"/>
              <a:gd name="T30" fmla="*/ 1341008 w 1184"/>
              <a:gd name="T31" fmla="*/ 374431 h 464"/>
              <a:gd name="T32" fmla="*/ 1255412 w 1184"/>
              <a:gd name="T33" fmla="*/ 353629 h 464"/>
              <a:gd name="T34" fmla="*/ 1212614 w 1184"/>
              <a:gd name="T35" fmla="*/ 343229 h 464"/>
              <a:gd name="T36" fmla="*/ 1412339 w 1184"/>
              <a:gd name="T37" fmla="*/ 374431 h 464"/>
              <a:gd name="T38" fmla="*/ 1469403 w 1184"/>
              <a:gd name="T39" fmla="*/ 447237 h 464"/>
              <a:gd name="T40" fmla="*/ 1269678 w 1184"/>
              <a:gd name="T41" fmla="*/ 426435 h 464"/>
              <a:gd name="T42" fmla="*/ 1184082 w 1184"/>
              <a:gd name="T43" fmla="*/ 384832 h 464"/>
              <a:gd name="T44" fmla="*/ 1098486 w 1184"/>
              <a:gd name="T45" fmla="*/ 364030 h 464"/>
              <a:gd name="T46" fmla="*/ 1055688 w 1184"/>
              <a:gd name="T47" fmla="*/ 353629 h 464"/>
              <a:gd name="T48" fmla="*/ 1155550 w 1184"/>
              <a:gd name="T49" fmla="*/ 416035 h 464"/>
              <a:gd name="T50" fmla="*/ 1241146 w 1184"/>
              <a:gd name="T51" fmla="*/ 436836 h 464"/>
              <a:gd name="T52" fmla="*/ 1269678 w 1184"/>
              <a:gd name="T53" fmla="*/ 468039 h 464"/>
              <a:gd name="T54" fmla="*/ 1055688 w 1184"/>
              <a:gd name="T55" fmla="*/ 384832 h 464"/>
              <a:gd name="T56" fmla="*/ 970091 w 1184"/>
              <a:gd name="T57" fmla="*/ 364030 h 464"/>
              <a:gd name="T58" fmla="*/ 1098486 w 1184"/>
              <a:gd name="T59" fmla="*/ 468039 h 464"/>
              <a:gd name="T60" fmla="*/ 1141284 w 1184"/>
              <a:gd name="T61" fmla="*/ 488841 h 464"/>
              <a:gd name="T62" fmla="*/ 1127018 w 1184"/>
              <a:gd name="T63" fmla="*/ 561647 h 464"/>
              <a:gd name="T64" fmla="*/ 1084220 w 1184"/>
              <a:gd name="T65" fmla="*/ 540845 h 464"/>
              <a:gd name="T66" fmla="*/ 1041421 w 1184"/>
              <a:gd name="T67" fmla="*/ 509642 h 464"/>
              <a:gd name="T68" fmla="*/ 870229 w 1184"/>
              <a:gd name="T69" fmla="*/ 457638 h 464"/>
              <a:gd name="T70" fmla="*/ 970091 w 1184"/>
              <a:gd name="T71" fmla="*/ 468039 h 464"/>
              <a:gd name="T72" fmla="*/ 984357 w 1184"/>
              <a:gd name="T73" fmla="*/ 520043 h 464"/>
              <a:gd name="T74" fmla="*/ 813165 w 1184"/>
              <a:gd name="T75" fmla="*/ 520043 h 464"/>
              <a:gd name="T76" fmla="*/ 727568 w 1184"/>
              <a:gd name="T77" fmla="*/ 499241 h 464"/>
              <a:gd name="T78" fmla="*/ 770366 w 1184"/>
              <a:gd name="T79" fmla="*/ 520043 h 464"/>
              <a:gd name="T80" fmla="*/ 813165 w 1184"/>
              <a:gd name="T81" fmla="*/ 530444 h 464"/>
              <a:gd name="T82" fmla="*/ 855963 w 1184"/>
              <a:gd name="T83" fmla="*/ 551246 h 464"/>
              <a:gd name="T84" fmla="*/ 827431 w 1184"/>
              <a:gd name="T85" fmla="*/ 520043 h 464"/>
              <a:gd name="T86" fmla="*/ 784632 w 1184"/>
              <a:gd name="T87" fmla="*/ 499241 h 464"/>
              <a:gd name="T88" fmla="*/ 556376 w 1184"/>
              <a:gd name="T89" fmla="*/ 447237 h 464"/>
              <a:gd name="T90" fmla="*/ 613440 w 1184"/>
              <a:gd name="T91" fmla="*/ 572047 h 464"/>
              <a:gd name="T92" fmla="*/ 656238 w 1184"/>
              <a:gd name="T93" fmla="*/ 592849 h 464"/>
              <a:gd name="T94" fmla="*/ 613440 w 1184"/>
              <a:gd name="T95" fmla="*/ 582448 h 464"/>
              <a:gd name="T96" fmla="*/ 556376 w 1184"/>
              <a:gd name="T97" fmla="*/ 561647 h 464"/>
              <a:gd name="T98" fmla="*/ 427981 w 1184"/>
              <a:gd name="T99" fmla="*/ 509642 h 464"/>
              <a:gd name="T100" fmla="*/ 385183 w 1184"/>
              <a:gd name="T101" fmla="*/ 488841 h 464"/>
              <a:gd name="T102" fmla="*/ 256789 w 1184"/>
              <a:gd name="T103" fmla="*/ 405634 h 464"/>
              <a:gd name="T104" fmla="*/ 171193 w 1184"/>
              <a:gd name="T105" fmla="*/ 384832 h 464"/>
              <a:gd name="T106" fmla="*/ 128394 w 1184"/>
              <a:gd name="T107" fmla="*/ 364030 h 464"/>
              <a:gd name="T108" fmla="*/ 0 w 1184"/>
              <a:gd name="T109" fmla="*/ 197616 h 464"/>
              <a:gd name="T110" fmla="*/ 71330 w 1184"/>
              <a:gd name="T111" fmla="*/ 72806 h 464"/>
              <a:gd name="T112" fmla="*/ 114128 w 1184"/>
              <a:gd name="T113" fmla="*/ 10401 h 464"/>
              <a:gd name="T114" fmla="*/ 156927 w 1184"/>
              <a:gd name="T115" fmla="*/ 0 h 464"/>
              <a:gd name="T116" fmla="*/ 385183 w 1184"/>
              <a:gd name="T117" fmla="*/ 10401 h 464"/>
              <a:gd name="T118" fmla="*/ 699036 w 1184"/>
              <a:gd name="T119" fmla="*/ 93608 h 464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w 1184"/>
              <a:gd name="T181" fmla="*/ 0 h 464"/>
              <a:gd name="T182" fmla="*/ 1184 w 1184"/>
              <a:gd name="T183" fmla="*/ 464 h 464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T180" t="T181" r="T182" b="T183"/>
            <a:pathLst>
              <a:path w="1184" h="464">
                <a:moveTo>
                  <a:pt x="392" y="72"/>
                </a:moveTo>
                <a:cubicBezTo>
                  <a:pt x="406" y="114"/>
                  <a:pt x="438" y="119"/>
                  <a:pt x="472" y="136"/>
                </a:cubicBezTo>
                <a:cubicBezTo>
                  <a:pt x="578" y="189"/>
                  <a:pt x="663" y="200"/>
                  <a:pt x="784" y="208"/>
                </a:cubicBezTo>
                <a:cubicBezTo>
                  <a:pt x="872" y="223"/>
                  <a:pt x="961" y="250"/>
                  <a:pt x="1048" y="272"/>
                </a:cubicBezTo>
                <a:cubicBezTo>
                  <a:pt x="1048" y="272"/>
                  <a:pt x="1108" y="292"/>
                  <a:pt x="1120" y="296"/>
                </a:cubicBezTo>
                <a:cubicBezTo>
                  <a:pt x="1130" y="299"/>
                  <a:pt x="1141" y="301"/>
                  <a:pt x="1152" y="304"/>
                </a:cubicBezTo>
                <a:cubicBezTo>
                  <a:pt x="1160" y="306"/>
                  <a:pt x="1184" y="312"/>
                  <a:pt x="1176" y="312"/>
                </a:cubicBezTo>
                <a:cubicBezTo>
                  <a:pt x="1149" y="312"/>
                  <a:pt x="1123" y="307"/>
                  <a:pt x="1096" y="304"/>
                </a:cubicBezTo>
                <a:cubicBezTo>
                  <a:pt x="1056" y="291"/>
                  <a:pt x="1015" y="285"/>
                  <a:pt x="976" y="272"/>
                </a:cubicBezTo>
                <a:cubicBezTo>
                  <a:pt x="979" y="280"/>
                  <a:pt x="978" y="290"/>
                  <a:pt x="984" y="296"/>
                </a:cubicBezTo>
                <a:cubicBezTo>
                  <a:pt x="990" y="302"/>
                  <a:pt x="1016" y="304"/>
                  <a:pt x="1008" y="304"/>
                </a:cubicBezTo>
                <a:cubicBezTo>
                  <a:pt x="968" y="304"/>
                  <a:pt x="928" y="299"/>
                  <a:pt x="888" y="296"/>
                </a:cubicBezTo>
                <a:cubicBezTo>
                  <a:pt x="875" y="293"/>
                  <a:pt x="862" y="288"/>
                  <a:pt x="848" y="288"/>
                </a:cubicBezTo>
                <a:cubicBezTo>
                  <a:pt x="840" y="288"/>
                  <a:pt x="872" y="288"/>
                  <a:pt x="872" y="296"/>
                </a:cubicBezTo>
                <a:cubicBezTo>
                  <a:pt x="872" y="304"/>
                  <a:pt x="856" y="301"/>
                  <a:pt x="848" y="304"/>
                </a:cubicBezTo>
                <a:cubicBezTo>
                  <a:pt x="803" y="298"/>
                  <a:pt x="790" y="299"/>
                  <a:pt x="752" y="288"/>
                </a:cubicBezTo>
                <a:cubicBezTo>
                  <a:pt x="736" y="283"/>
                  <a:pt x="720" y="277"/>
                  <a:pt x="704" y="272"/>
                </a:cubicBezTo>
                <a:cubicBezTo>
                  <a:pt x="696" y="269"/>
                  <a:pt x="673" y="259"/>
                  <a:pt x="680" y="264"/>
                </a:cubicBezTo>
                <a:cubicBezTo>
                  <a:pt x="729" y="296"/>
                  <a:pt x="694" y="279"/>
                  <a:pt x="792" y="288"/>
                </a:cubicBezTo>
                <a:cubicBezTo>
                  <a:pt x="839" y="304"/>
                  <a:pt x="849" y="295"/>
                  <a:pt x="824" y="344"/>
                </a:cubicBezTo>
                <a:cubicBezTo>
                  <a:pt x="814" y="343"/>
                  <a:pt x="739" y="343"/>
                  <a:pt x="712" y="328"/>
                </a:cubicBezTo>
                <a:cubicBezTo>
                  <a:pt x="695" y="319"/>
                  <a:pt x="682" y="302"/>
                  <a:pt x="664" y="296"/>
                </a:cubicBezTo>
                <a:cubicBezTo>
                  <a:pt x="648" y="291"/>
                  <a:pt x="632" y="285"/>
                  <a:pt x="616" y="280"/>
                </a:cubicBezTo>
                <a:cubicBezTo>
                  <a:pt x="608" y="277"/>
                  <a:pt x="592" y="272"/>
                  <a:pt x="592" y="272"/>
                </a:cubicBezTo>
                <a:cubicBezTo>
                  <a:pt x="601" y="300"/>
                  <a:pt x="620" y="308"/>
                  <a:pt x="648" y="320"/>
                </a:cubicBezTo>
                <a:cubicBezTo>
                  <a:pt x="663" y="327"/>
                  <a:pt x="696" y="336"/>
                  <a:pt x="696" y="336"/>
                </a:cubicBezTo>
                <a:cubicBezTo>
                  <a:pt x="701" y="344"/>
                  <a:pt x="721" y="358"/>
                  <a:pt x="712" y="360"/>
                </a:cubicBezTo>
                <a:cubicBezTo>
                  <a:pt x="684" y="367"/>
                  <a:pt x="611" y="309"/>
                  <a:pt x="592" y="296"/>
                </a:cubicBezTo>
                <a:cubicBezTo>
                  <a:pt x="578" y="287"/>
                  <a:pt x="544" y="280"/>
                  <a:pt x="544" y="280"/>
                </a:cubicBezTo>
                <a:cubicBezTo>
                  <a:pt x="559" y="325"/>
                  <a:pt x="573" y="332"/>
                  <a:pt x="616" y="360"/>
                </a:cubicBezTo>
                <a:cubicBezTo>
                  <a:pt x="624" y="365"/>
                  <a:pt x="640" y="376"/>
                  <a:pt x="640" y="376"/>
                </a:cubicBezTo>
                <a:cubicBezTo>
                  <a:pt x="637" y="395"/>
                  <a:pt x="644" y="417"/>
                  <a:pt x="632" y="432"/>
                </a:cubicBezTo>
                <a:cubicBezTo>
                  <a:pt x="626" y="440"/>
                  <a:pt x="615" y="422"/>
                  <a:pt x="608" y="416"/>
                </a:cubicBezTo>
                <a:cubicBezTo>
                  <a:pt x="599" y="409"/>
                  <a:pt x="593" y="398"/>
                  <a:pt x="584" y="392"/>
                </a:cubicBezTo>
                <a:cubicBezTo>
                  <a:pt x="558" y="375"/>
                  <a:pt x="517" y="362"/>
                  <a:pt x="488" y="352"/>
                </a:cubicBezTo>
                <a:cubicBezTo>
                  <a:pt x="470" y="346"/>
                  <a:pt x="525" y="357"/>
                  <a:pt x="544" y="360"/>
                </a:cubicBezTo>
                <a:cubicBezTo>
                  <a:pt x="547" y="373"/>
                  <a:pt x="557" y="388"/>
                  <a:pt x="552" y="400"/>
                </a:cubicBezTo>
                <a:cubicBezTo>
                  <a:pt x="539" y="431"/>
                  <a:pt x="474" y="405"/>
                  <a:pt x="456" y="400"/>
                </a:cubicBezTo>
                <a:cubicBezTo>
                  <a:pt x="440" y="396"/>
                  <a:pt x="424" y="389"/>
                  <a:pt x="408" y="384"/>
                </a:cubicBezTo>
                <a:cubicBezTo>
                  <a:pt x="399" y="381"/>
                  <a:pt x="423" y="396"/>
                  <a:pt x="432" y="400"/>
                </a:cubicBezTo>
                <a:cubicBezTo>
                  <a:pt x="440" y="404"/>
                  <a:pt x="448" y="404"/>
                  <a:pt x="456" y="408"/>
                </a:cubicBezTo>
                <a:cubicBezTo>
                  <a:pt x="465" y="412"/>
                  <a:pt x="472" y="419"/>
                  <a:pt x="480" y="424"/>
                </a:cubicBezTo>
                <a:cubicBezTo>
                  <a:pt x="480" y="424"/>
                  <a:pt x="469" y="408"/>
                  <a:pt x="464" y="400"/>
                </a:cubicBezTo>
                <a:cubicBezTo>
                  <a:pt x="459" y="392"/>
                  <a:pt x="449" y="388"/>
                  <a:pt x="440" y="384"/>
                </a:cubicBezTo>
                <a:cubicBezTo>
                  <a:pt x="397" y="363"/>
                  <a:pt x="360" y="352"/>
                  <a:pt x="312" y="344"/>
                </a:cubicBezTo>
                <a:cubicBezTo>
                  <a:pt x="298" y="387"/>
                  <a:pt x="318" y="401"/>
                  <a:pt x="344" y="440"/>
                </a:cubicBezTo>
                <a:cubicBezTo>
                  <a:pt x="349" y="448"/>
                  <a:pt x="368" y="446"/>
                  <a:pt x="368" y="456"/>
                </a:cubicBezTo>
                <a:cubicBezTo>
                  <a:pt x="368" y="464"/>
                  <a:pt x="352" y="451"/>
                  <a:pt x="344" y="448"/>
                </a:cubicBezTo>
                <a:cubicBezTo>
                  <a:pt x="333" y="443"/>
                  <a:pt x="323" y="437"/>
                  <a:pt x="312" y="432"/>
                </a:cubicBezTo>
                <a:cubicBezTo>
                  <a:pt x="253" y="407"/>
                  <a:pt x="334" y="454"/>
                  <a:pt x="240" y="392"/>
                </a:cubicBezTo>
                <a:cubicBezTo>
                  <a:pt x="232" y="387"/>
                  <a:pt x="216" y="376"/>
                  <a:pt x="216" y="376"/>
                </a:cubicBezTo>
                <a:cubicBezTo>
                  <a:pt x="201" y="361"/>
                  <a:pt x="161" y="321"/>
                  <a:pt x="144" y="312"/>
                </a:cubicBezTo>
                <a:cubicBezTo>
                  <a:pt x="129" y="304"/>
                  <a:pt x="110" y="305"/>
                  <a:pt x="96" y="296"/>
                </a:cubicBezTo>
                <a:cubicBezTo>
                  <a:pt x="88" y="291"/>
                  <a:pt x="80" y="285"/>
                  <a:pt x="72" y="280"/>
                </a:cubicBezTo>
                <a:cubicBezTo>
                  <a:pt x="44" y="239"/>
                  <a:pt x="16" y="199"/>
                  <a:pt x="0" y="152"/>
                </a:cubicBezTo>
                <a:cubicBezTo>
                  <a:pt x="13" y="113"/>
                  <a:pt x="23" y="90"/>
                  <a:pt x="40" y="56"/>
                </a:cubicBezTo>
                <a:cubicBezTo>
                  <a:pt x="50" y="37"/>
                  <a:pt x="45" y="23"/>
                  <a:pt x="64" y="8"/>
                </a:cubicBezTo>
                <a:cubicBezTo>
                  <a:pt x="71" y="3"/>
                  <a:pt x="80" y="3"/>
                  <a:pt x="88" y="0"/>
                </a:cubicBezTo>
                <a:cubicBezTo>
                  <a:pt x="131" y="3"/>
                  <a:pt x="174" y="2"/>
                  <a:pt x="216" y="8"/>
                </a:cubicBezTo>
                <a:cubicBezTo>
                  <a:pt x="272" y="16"/>
                  <a:pt x="341" y="47"/>
                  <a:pt x="392" y="72"/>
                </a:cubicBezTo>
                <a:close/>
              </a:path>
            </a:pathLst>
          </a:custGeom>
          <a:gradFill rotWithShape="1">
            <a:gsLst>
              <a:gs pos="0">
                <a:schemeClr val="folHlink"/>
              </a:gs>
              <a:gs pos="100000">
                <a:srgbClr val="009900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7.40741E-7 L 0.04531 -0.79792 " pathEditMode="relative" rAng="0" ptsTypes="AA">
                                      <p:cBhvr>
                                        <p:cTn id="9" dur="1000" fill="hold"/>
                                        <p:tgtEl>
                                          <p:spTgt spid="594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" y="-3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1111 0.00486 -0.00278 0 0.00833 0 C 0.01493 0 0.02118 0.00278 0.02778 0.0037 C 0.02986 0.0118 0.03194 0.01944 0.03333 0.02778 C 0.03385 0.03079 0.03316 0.03472 0.03472 0.03704 C 0.0368 0.04051 0.04114 0.04051 0.04444 0.04074 C 0.06094 0.0419 0.07778 0.0419 0.09444 0.04259 C 0.10364 0.05069 0.09548 0.04491 0.11528 0.04815 C 0.12048 0.04907 0.12535 0.05324 0.13055 0.0537 C 0.13524 0.05417 0.13958 0.0537 0.14444 0.0537 " pathEditMode="relative" ptsTypes="fffffffffA">
                                      <p:cBhvr>
                                        <p:cTn id="12" dur="500" fill="hold"/>
                                        <p:tgtEl>
                                          <p:spTgt spid="594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1111 0.00486 -0.00278 0 0.00833 0 C 0.01493 0 0.02118 0.00278 0.02778 0.0037 C 0.02986 0.0118 0.03194 0.01944 0.03333 0.02778 C 0.03385 0.03079 0.03316 0.03472 0.03472 0.03704 C 0.0368 0.04051 0.04114 0.04051 0.04444 0.04074 C 0.06094 0.0419 0.07778 0.0419 0.09444 0.04259 C 0.10364 0.05069 0.09548 0.04491 0.11528 0.04815 C 0.12048 0.04907 0.12535 0.05324 0.13055 0.0537 C 0.13524 0.05417 0.13958 0.0537 0.14444 0.0537 " pathEditMode="relative" ptsTypes="fffffffffA">
                                      <p:cBhvr>
                                        <p:cTn id="14" dur="500" fill="hold"/>
                                        <p:tgtEl>
                                          <p:spTgt spid="594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531 -0.79792 L 0.69114 -0.75602 " pathEditMode="relative" rAng="0" ptsTypes="AA">
                                      <p:cBhvr>
                                        <p:cTn id="16" dur="1000" fill="hold"/>
                                        <p:tgtEl>
                                          <p:spTgt spid="594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3" y="21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0139 -0.01227 0.00417 -0.03912 0.00834 -0.05 C 0.01181 -0.05949 0.01598 -0.06829 0.01945 -0.07778 C 0.02188 -0.08426 0.02362 -0.09421 0.02639 -0.1 C 0.0323 -0.11181 0.04115 -0.11875 0.05139 -0.12222 C 0.05921 -0.12153 0.06719 -0.1213 0.075 -0.12037 C 0.07865 -0.11991 0.08264 -0.1206 0.08612 -0.11852 C 0.08716 -0.11782 0.08855 -0.10486 0.08889 -0.10185 C 0.09011 -0.08981 0.08976 -0.08519 0.09445 -0.07593 C 0.0974 0.00995 0.09723 0.0956 0.09723 0.18148 " pathEditMode="relative" ptsTypes="fffffffffA">
                                      <p:cBhvr>
                                        <p:cTn id="31" dur="1000" fill="hold"/>
                                        <p:tgtEl>
                                          <p:spTgt spid="594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2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69 0.08125 C 0.0007 0.05972 0.00365 0.01273 0.00799 -0.00602 C 0.01164 -0.02269 0.01598 -0.0382 0.01945 -0.05463 C 0.02205 -0.06597 0.02396 -0.08357 0.02674 -0.09352 C 0.03299 -0.11435 0.04219 -0.12639 0.05296 -0.13241 C 0.06112 -0.13125 0.06945 -0.13079 0.07761 -0.12917 C 0.08143 -0.12847 0.0856 -0.12963 0.08924 -0.12593 C 0.09028 -0.12477 0.09167 -0.10209 0.09202 -0.09676 C 0.09341 -0.0757 0.09306 -0.0676 0.09792 -0.05139 C 0.10105 0.09884 0.1007 0.24884 0.1007 0.3993 " pathEditMode="relative" rAng="0" ptsTypes="fffffffffA">
                                      <p:cBhvr>
                                        <p:cTn id="33" dur="1000" fill="hold"/>
                                        <p:tgtEl>
                                          <p:spTgt spid="594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" y="52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0" presetClass="path" presetSubtype="0" accel="50000" decel="5000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9114 -0.75602 L 0.49427 -0.3044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594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8" y="2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0" presetClass="path" presetSubtype="0" accel="50000" decel="50000" fill="hold" grpId="4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9427 -0.3044 L -0.10434 -0.12616 " pathEditMode="relative" rAng="0" ptsTypes="AA">
                                      <p:cBhvr>
                                        <p:cTn id="38" dur="1000" fill="hold"/>
                                        <p:tgtEl>
                                          <p:spTgt spid="594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9" y="89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7"/>
                                            </p:cond>
                                          </p:stCondLst>
                                        </p:cTn>
                                        <p:tgtEl>
                                          <p:spTgt spid="59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9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1" dur="500"/>
                                        <p:tgtEl>
                                          <p:spTgt spid="594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6" dur="500"/>
                                        <p:tgtEl>
                                          <p:spTgt spid="593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9" dur="500"/>
                                        <p:tgtEl>
                                          <p:spTgt spid="593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2" dur="500"/>
                                        <p:tgtEl>
                                          <p:spTgt spid="594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5" dur="500"/>
                                        <p:tgtEl>
                                          <p:spTgt spid="594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8" dur="500"/>
                                        <p:tgtEl>
                                          <p:spTgt spid="594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1" dur="500"/>
                                        <p:tgtEl>
                                          <p:spTgt spid="594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4" dur="500"/>
                                        <p:tgtEl>
                                          <p:spTgt spid="594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7" dur="500"/>
                                        <p:tgtEl>
                                          <p:spTgt spid="594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0" dur="500"/>
                                        <p:tgtEl>
                                          <p:spTgt spid="594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3" dur="500"/>
                                        <p:tgtEl>
                                          <p:spTgt spid="594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6" dur="500"/>
                                        <p:tgtEl>
                                          <p:spTgt spid="594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9" dur="500"/>
                                        <p:tgtEl>
                                          <p:spTgt spid="594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2" dur="500"/>
                                        <p:tgtEl>
                                          <p:spTgt spid="594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5" dur="500"/>
                                        <p:tgtEl>
                                          <p:spTgt spid="593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8" dur="500"/>
                                        <p:tgtEl>
                                          <p:spTgt spid="594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1" dur="500"/>
                                        <p:tgtEl>
                                          <p:spTgt spid="594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4" dur="500"/>
                                        <p:tgtEl>
                                          <p:spTgt spid="594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7" dur="500"/>
                                        <p:tgtEl>
                                          <p:spTgt spid="594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5500"/>
                            </p:stCondLst>
                            <p:childTnLst>
                              <p:par>
                                <p:cTn id="109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0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91 0.00069 C -0.08507 0.00046 -0.24618 -0.41713 -0.31771 -0.44838 C -0.38923 -0.47963 -0.41805 -0.26065 -0.4309 -0.18704 C -0.44375 -0.11343 -0.4401 -0.0794 -0.39531 -0.00625 C -0.35052 0.06689 -0.21441 0.19838 -0.1625 0.25162 C -0.11059 0.30486 -0.17326 0.34259 -0.08351 0.31296 C 0.00625 0.28333 0.31875 0.17662 0.3757 0.0743 C 0.43264 -0.02801 0.29097 -0.21436 0.25851 -0.30116 C 0.22604 -0.38797 0.22413 -0.49723 0.1809 -0.44676 C 0.13768 -0.3963 0.08125 0.00092 -0.00191 0.00069 Z " pathEditMode="relative" rAng="0" ptsTypes="aaaaaaaaaa">
                                      <p:cBhvr>
                                        <p:cTn id="120" dur="2000" fill="hold"/>
                                        <p:tgtEl>
                                          <p:spTgt spid="665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" y="-78"/>
                                    </p:animMotion>
                                  </p:childTnLst>
                                </p:cTn>
                              </p:par>
                              <p:par>
                                <p:cTn id="121" presetID="0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95 0.00231 C -0.07361 -0.12963 0.18837 -0.32986 0.27674 -0.3662 C 0.36493 -0.40255 0.43854 -0.31597 0.53316 -0.21528 C 0.6276 -0.11458 0.80972 0.13079 0.84375 0.2375 C 0.87743 0.34421 0.87656 0.46505 0.73594 0.42523 C 0.59531 0.38542 0.07951 0.13426 0.00295 0.00231 Z " pathEditMode="relative" rAng="0" ptsTypes="aaaaaa">
                                      <p:cBhvr>
                                        <p:cTn id="122" dur="2000" fill="hold"/>
                                        <p:tgtEl>
                                          <p:spTgt spid="665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9" y="29"/>
                                    </p:animMotion>
                                  </p:childTnLst>
                                </p:cTn>
                              </p:par>
                              <p:par>
                                <p:cTn id="123" presetID="0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47 -0.00185 C -0.01059 0.12778 0.04826 0.25024 0.09913 0.14375 C 0.15 0.03727 0.23264 -0.55694 0.30174 -0.64051 C 0.37083 -0.72407 0.44549 -0.48009 0.51354 -0.3581 C 0.58177 -0.23611 0.66684 0.03658 0.70972 0.09098 C 0.7526 0.14537 0.86632 0.08912 0.77153 -0.03171 C 0.67674 -0.15254 0.27066 -0.63726 0.14132 -0.63356 C 0.01198 -0.62986 0.00365 -0.13148 -0.00347 -0.00185 Z " pathEditMode="relative" rAng="0" ptsTypes="aaaaaaaa">
                                      <p:cBhvr>
                                        <p:cTn id="124" dur="2000" fill="hold"/>
                                        <p:tgtEl>
                                          <p:spTgt spid="665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1" y="-235"/>
                                    </p:animMotion>
                                  </p:childTnLst>
                                </p:cTn>
                              </p:par>
                              <p:par>
                                <p:cTn id="125" presetID="0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11111E-6 1.85185E-6 C -0.02326 -0.1382 -0.31215 -0.42546 -0.43298 -0.48241 C -0.55381 -0.53935 -0.7059 -0.43959 -0.72499 -0.34213 C -0.74409 -0.24468 -0.61926 -0.0132 -0.54739 0.10185 C -0.47551 0.21666 -0.38524 0.36389 -0.2934 0.34745 C -0.20156 0.33102 0.02327 0.13819 6.11111E-6 1.85185E-6 Z " pathEditMode="relative" ptsTypes="aaaaaa">
                                      <p:cBhvr>
                                        <p:cTn id="126" dur="2000" fill="hold"/>
                                        <p:tgtEl>
                                          <p:spTgt spid="665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27" presetID="0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-5.18519E-6 C 0.08403 -0.13334 -0.03941 -0.3132 -0.06198 -0.2176 C -0.08455 -0.122 -0.09201 0.57175 -0.13559 0.5736 C -0.17916 0.57545 -0.20607 -0.17362 -0.32378 -0.20718 C -0.44149 -0.24075 -0.80191 0.24027 -0.84219 0.37175 C -0.88246 0.50323 -0.70694 0.64397 -0.5658 0.5824 C -0.42465 0.52083 -0.08403 0.13333 -3.88889E-6 -5.18519E-6 Z " pathEditMode="relative" ptsTypes="aaaaaaa">
                                      <p:cBhvr>
                                        <p:cTn id="128" dur="2000" fill="hold"/>
                                        <p:tgtEl>
                                          <p:spTgt spid="665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402" grpId="0" animBg="1"/>
      <p:bldP spid="59407" grpId="0" animBg="1"/>
      <p:bldP spid="59408" grpId="0" animBg="1"/>
      <p:bldP spid="59410" grpId="0" animBg="1"/>
      <p:bldP spid="59412" grpId="0" animBg="1"/>
      <p:bldP spid="59413" grpId="0" animBg="1"/>
      <p:bldP spid="59414" grpId="0" animBg="1"/>
      <p:bldP spid="59414" grpId="1" animBg="1"/>
      <p:bldP spid="59417" grpId="0" animBg="1"/>
      <p:bldP spid="59419" grpId="0" animBg="1"/>
      <p:bldP spid="59419" grpId="1" animBg="1"/>
      <p:bldP spid="59420" grpId="0" animBg="1"/>
      <p:bldP spid="59420" grpId="1" animBg="1"/>
      <p:bldP spid="59421" grpId="0" animBg="1"/>
      <p:bldP spid="59423" grpId="0" animBg="1"/>
      <p:bldP spid="59423" grpId="1" animBg="1"/>
      <p:bldP spid="59424" grpId="0" animBg="1"/>
      <p:bldP spid="59424" grpId="1" animBg="1"/>
      <p:bldP spid="59424" grpId="2" animBg="1"/>
      <p:bldP spid="59424" grpId="3" animBg="1"/>
      <p:bldP spid="59424" grpId="4" animBg="1"/>
      <p:bldP spid="66564" grpId="0" animBg="1"/>
      <p:bldP spid="66564" grpId="1" animBg="1"/>
      <p:bldP spid="66565" grpId="0" animBg="1"/>
      <p:bldP spid="66565" grpId="1" animBg="1"/>
      <p:bldP spid="66566" grpId="0" animBg="1"/>
      <p:bldP spid="66566" grpId="1" animBg="1"/>
      <p:bldP spid="66568" grpId="0" animBg="1"/>
      <p:bldP spid="66568" grpId="1" animBg="1"/>
      <p:bldP spid="66569" grpId="0" animBg="1"/>
      <p:bldP spid="66569" grpId="1" animBg="1"/>
      <p:bldP spid="2" grpId="0" animBg="1"/>
      <p:bldP spid="2" grpId="1" animBg="1"/>
      <p:bldP spid="3" grpId="0" animBg="1"/>
      <p:bldP spid="3" grpId="1" animBg="1"/>
      <p:bldP spid="4" grpId="0" animBg="1"/>
      <p:bldP spid="4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34925" y="44450"/>
            <a:ext cx="9074150" cy="1727200"/>
          </a:xfrm>
          <a:noFill/>
        </p:spPr>
        <p:txBody>
          <a:bodyPr>
            <a:normAutofit fontScale="90000"/>
          </a:bodyPr>
          <a:lstStyle/>
          <a:p>
            <a:pPr eaLnBrk="1" hangingPunct="1"/>
            <a:r>
              <a:rPr lang="ru-RU" sz="6600" b="1" dirty="0" smtClean="0">
                <a:ln>
                  <a:solidFill>
                    <a:srgbClr val="FFFF00"/>
                  </a:solidFill>
                </a:ln>
              </a:rPr>
              <a:t>Движение молекулы в жидкости</a:t>
            </a:r>
          </a:p>
        </p:txBody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-36513" y="6092825"/>
            <a:ext cx="7272338" cy="692150"/>
          </a:xfrm>
        </p:spPr>
        <p:txBody>
          <a:bodyPr>
            <a:normAutofit fontScale="92500" lnSpcReduction="20000"/>
          </a:bodyPr>
          <a:lstStyle/>
          <a:p>
            <a:pPr algn="ctr" eaLnBrk="1" hangingPunct="1">
              <a:buFontTx/>
              <a:buNone/>
            </a:pPr>
            <a:r>
              <a:rPr lang="ru-RU" sz="4800" b="1" dirty="0" smtClean="0">
                <a:ln>
                  <a:solidFill>
                    <a:srgbClr val="FFFF00"/>
                  </a:solidFill>
                </a:ln>
                <a:solidFill>
                  <a:srgbClr val="CC0000"/>
                </a:solidFill>
              </a:rPr>
              <a:t>Итак, жидкость течёт!</a:t>
            </a:r>
          </a:p>
        </p:txBody>
      </p:sp>
      <p:sp>
        <p:nvSpPr>
          <p:cNvPr id="54276" name="Oval 4"/>
          <p:cNvSpPr>
            <a:spLocks noChangeArrowheads="1"/>
          </p:cNvSpPr>
          <p:nvPr/>
        </p:nvSpPr>
        <p:spPr bwMode="auto">
          <a:xfrm>
            <a:off x="2339975" y="4292600"/>
            <a:ext cx="1223963" cy="1223963"/>
          </a:xfrm>
          <a:prstGeom prst="ellipse">
            <a:avLst/>
          </a:prstGeom>
          <a:gradFill rotWithShape="1">
            <a:gsLst>
              <a:gs pos="0">
                <a:srgbClr val="0033CC"/>
              </a:gs>
              <a:gs pos="100000">
                <a:srgbClr val="00185E"/>
              </a:gs>
            </a:gsLst>
            <a:path path="rect">
              <a:fillToRect r="100000" b="10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40"/>
                            </p:stCondLst>
                            <p:childTnLst>
                              <p:par>
                                <p:cTn id="11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7.77778E-6 -3.7037E-6 C 0.00087 -0.00347 0.00139 -0.0074 0.00261 -0.01065 C 0.0033 -0.0125 0.00608 -0.01389 0.00539 -0.01574 C 0.00487 -0.01736 0.00278 -0.01458 0.00139 -0.01412 C -0.00121 -0.00902 -0.00399 -0.00509 -0.00659 -3.7037E-6 C -0.00729 0.00162 -0.00399 -0.00162 -0.0026 -0.00185 C 0.00261 -0.00277 0.00799 -0.00301 0.0132 -0.00347 C 0.00834 -0.00787 0.00296 -0.00995 -0.0026 -0.01227 C -0.00659 -0.0118 -0.01076 -0.01273 -0.0144 -0.01065 C -0.01562 -0.00995 -0.01284 -0.0081 -0.0118 -0.00694 C -0.01058 -0.00555 -0.00902 -0.00486 -0.00781 -0.00347 C -0.00348 0.00139 0.00122 0.00718 0.00539 0.01227 C 0.00383 0.00463 0.00192 -0.00301 7.77778E-6 -0.01065 C -0.00364 -0.00578 -0.00555 0.0007 -0.0092 0.00533 C -0.01058 0.00695 -0.01128 0.01042 -0.01319 0.01042 C -0.01423 0.01042 -0.00781 0.00162 -0.00781 0.00162 C -0.00503 -0.00139 -0.00156 -0.0044 0.00139 -0.00694 C 0.02952 -0.00648 0.05747 -0.00694 0.0856 -0.00532 C 0.09914 -0.00463 0.08855 -0.00139 0.0974 -3.7037E-6 C 0.1099 0.00185 0.12014 0.00348 0.13299 0.00348 " pathEditMode="relative" ptsTypes="fffffffffffffffffffA">
                                      <p:cBhvr>
                                        <p:cTn id="12" dur="2000" fill="hold"/>
                                        <p:tgtEl>
                                          <p:spTgt spid="542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40"/>
                            </p:stCondLst>
                            <p:childTnLst>
                              <p:par>
                                <p:cTn id="14" presetID="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3299 0.00347 C 0.13351 0.00532 0.13299 0.00833 0.13438 0.00879 C 0.13525 0.00902 0.14254 0.003 0.14358 0.00185 C 0.14671 -0.00139 0.1474 -0.00463 0.14358 0.00185 C 0.14271 0.00347 0.14184 0.00532 0.14098 0.00694 C 0.14011 0.00833 0.13924 0.00949 0.13837 0.01064 C 0.13698 0.0125 0.13577 0.01412 0.13438 0.01574 C 0.13264 0.01226 0.13091 0.00879 0.12917 0.00532 C 0.12327 -0.00625 0.12865 0.00439 0.13299 0.00532 C 0.13733 0.00625 0.14184 0.00648 0.14618 0.00694 C 0.14879 0.0081 0.15608 0.01319 0.15417 0.01064 C 0.15226 0.0081 0.15018 0.00486 0.14757 0.00347 C 0.14584 0.00254 0.14393 0.00231 0.14219 0.00185 C 0.14167 0.00115 0.13611 -0.00741 0.13438 -0.00695 C 0.1316 -0.00625 0.12969 0.00601 0.12917 0.00879 C 0.12865 0.01111 0.12657 0.01388 0.12778 0.01574 C 0.12882 0.01736 0.12969 0.0125 0.13039 0.01064 C 0.13108 0.00902 0.13108 0.00694 0.13177 0.00532 C 0.13334 0.00115 0.13542 -0.00278 0.13698 -0.00695 C 0.1375 -0.00533 0.13837 -0.00371 0.13837 -0.00186 C 0.13837 0.0081 0.13386 0.00833 0.14098 0.00532 C 0.14341 0.00324 0.14497 -0.00024 0.14757 -0.00186 C 0.15521 -0.00625 0.16424 -0.0044 0.17257 -0.00533 C 0.1816 -0.00926 0.19098 -0.01343 0.19879 -0.02107 C 0.2066 -0.02848 0.21111 -0.03797 0.21997 -0.04375 C 0.22257 -0.04746 0.22587 -0.05163 0.22917 -0.0544 C 0.23507 -0.0595 0.23611 -0.05672 0.24219 -0.06482 C 0.24445 -0.06783 0.24879 -0.07362 0.24879 -0.07362 " pathEditMode="relative" ptsTypes="fffffffffffffffffffffffffffA">
                                      <p:cBhvr>
                                        <p:cTn id="15" dur="2000" fill="hold"/>
                                        <p:tgtEl>
                                          <p:spTgt spid="542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40"/>
                            </p:stCondLst>
                            <p:childTnLst>
                              <p:par>
                                <p:cTn id="17" presetID="0" presetClass="path" presetSubtype="0" accel="50000" decel="5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4879 -0.07338 C 0.25487 -0.07871 0.25556 -0.08519 0.25938 -0.09283 C 0.25904 -0.08519 0.26216 -0.07547 0.25817 -0.06991 C 0.25556 -0.06644 0.25226 -0.07616 0.25018 -0.08033 C 0.24931 -0.08218 0.24688 -0.0838 0.24758 -0.08565 C 0.24827 -0.08727 0.25018 -0.08449 0.25157 -0.08403 C 0.25713 -0.08241 0.26199 -0.08079 0.26737 -0.07871 C 0.2632 -0.07338 0.25817 -0.07246 0.25279 -0.06991 C 0.25192 -0.07176 0.25122 -0.07361 0.25018 -0.07523 C 0.24133 -0.08935 0.25279 -0.07014 0.25539 -0.06991 C 0.27206 -0.0676 0.28872 -0.06875 0.30539 -0.06806 C 0.31876 -0.06412 0.31355 -0.06621 0.32119 -0.06297 C 0.32483 -0.05972 0.32952 -0.05903 0.33317 -0.05579 C 0.3415 -0.04838 0.35244 -0.0456 0.36199 -0.0419 C 0.36997 -0.03889 0.37761 -0.03519 0.38577 -0.0331 C 0.38699 -0.03195 0.38959 -0.02963 0.38959 -0.02963 " pathEditMode="relative" ptsTypes="fffffffffffffffA">
                                      <p:cBhvr>
                                        <p:cTn id="18" dur="2000" fill="hold"/>
                                        <p:tgtEl>
                                          <p:spTgt spid="542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040"/>
                            </p:stCondLst>
                            <p:childTnLst>
                              <p:par>
                                <p:cTn id="20" presetID="0" presetClass="path" presetSubtype="0" accel="50000" decel="5000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8959 -0.0294 C 0.38629 -0.04213 0.39046 -0.02917 0.38681 -0.02431 C 0.38577 -0.02292 0.38438 -0.02686 0.38299 -0.02778 C 0.38178 -0.02871 0.38039 -0.02894 0.379 -0.0294 C 0.37761 -0.0301 0.37362 -0.03125 0.37501 -0.03125 C 0.37935 -0.03125 0.38386 -0.0301 0.3882 -0.0294 C 0.38768 -0.02709 0.38785 -0.02431 0.38681 -0.02246 C 0.38473 -0.01829 0.379 -0.01181 0.379 -0.01181 C 0.3823 -0.02431 0.37396 -0.03982 0.38681 -0.03125 C 0.38855 -0.02778 0.39046 -0.02408 0.39219 -0.02061 C 0.39306 -0.01899 0.3948 -0.01551 0.3948 -0.01551 C 0.39514 -0.01366 0.39723 -0.01135 0.39601 -0.01019 C 0.39462 -0.0088 0.39254 -0.01112 0.3908 -0.01181 C 0.38039 -0.01575 0.39567 -0.01158 0.379 -0.01551 C 0.38126 -0.02385 0.3856 -0.02477 0.38959 -0.03125 C 0.39376 -0.03797 0.39844 -0.04213 0.404 -0.047 C 0.40764 -0.05024 0.41094 -0.05579 0.41459 -0.05926 C 0.41719 -0.06181 0.42032 -0.0632 0.4224 -0.06621 C 0.42726 -0.07315 0.43282 -0.08102 0.43959 -0.0838 C 0.44914 -0.097 0.46702 -0.11459 0.4816 -0.11551 C 0.49046 -0.11598 0.49914 -0.11551 0.50799 -0.11551 " pathEditMode="relative" ptsTypes="ffffffffffffffffffffA">
                                      <p:cBhvr>
                                        <p:cTn id="21" dur="2000" fill="hold"/>
                                        <p:tgtEl>
                                          <p:spTgt spid="542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9040"/>
                            </p:stCondLst>
                            <p:childTnLst>
                              <p:par>
                                <p:cTn id="23" presetID="0" presetClass="path" presetSubtype="0" accel="50000" decel="50000" fill="hold" grpId="4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0799 -0.11551 C 0.50625 -0.11898 0.49549 -0.13148 0.50538 -0.12245 C 0.51077 -0.11203 0.50556 -0.10486 0.4974 -0.10162 C 0.49983 -0.11064 0.49705 -0.1037 0.504 -0.11018 C 0.50504 -0.11111 0.50573 -0.11273 0.5066 -0.11389 C 0.50747 -0.11504 0.50938 -0.11898 0.50938 -0.11736 C 0.50938 -0.11226 0.50521 -0.11134 0.50278 -0.11018 C 0.50226 -0.11203 0.50209 -0.11389 0.50139 -0.11551 C 0.5007 -0.11736 0.49722 -0.12014 0.49879 -0.12083 C 0.5033 -0.12268 0.51372 -0.11782 0.51858 -0.11551 C 0.51597 -0.11319 0.5132 -0.11088 0.51059 -0.10856 C 0.5092 -0.1074 0.5066 -0.10509 0.5066 -0.10509 C 0.50747 -0.10069 0.5099 -0.09722 0.51059 -0.09282 C 0.51163 -0.08657 0.51111 -0.07986 0.51198 -0.07338 C 0.51302 -0.06504 0.51684 -0.05856 0.51858 -0.05069 C 0.52032 -0.04259 0.52032 -0.0368 0.52118 -0.02777 C 0.52153 -0.01134 0.5224 0.00486 0.5224 0.0213 " pathEditMode="relative" ptsTypes="ffffffffffffffffA">
                                      <p:cBhvr>
                                        <p:cTn id="24" dur="2000" fill="hold"/>
                                        <p:tgtEl>
                                          <p:spTgt spid="542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1040"/>
                            </p:stCondLst>
                            <p:childTnLst>
                              <p:par>
                                <p:cTn id="26" presetID="0" presetClass="path" presetSubtype="0" accel="50000" decel="50000" fill="hold" grpId="5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224 0.02129 C 0.51789 0.01481 0.51928 0.0081 0.51442 0.01759 C 0.51563 0.02476 0.51702 0.03148 0.51841 0.03865 C 0.52275 0.0331 0.52379 0.0287 0.52622 0.02129 C 0.52674 0.01967 0.529 0.01574 0.52761 0.01597 C 0.52344 0.01666 0.51719 0.02268 0.5132 0.02638 C 0.51355 0.02476 0.51372 0.02291 0.51442 0.02129 C 0.51511 0.0199 0.51667 0.01921 0.51702 0.01759 C 0.51806 0.01064 0.51077 0.01018 0.50782 0.00902 C 0.51615 0.0162 0.52466 0.01713 0.53421 0.01944 C 0.50469 0.02245 0.52379 0.01713 0.50921 0.02986 C 0.49879 0.05115 0.51494 0.0199 0.50261 0.03865 C 0.50053 0.04189 0.49966 0.04629 0.4974 0.0493 C 0.48751 0.06203 0.47779 0.07361 0.46581 0.08263 C 0.46129 0.08611 0.45904 0.09097 0.454 0.09305 C 0.45001 0.09652 0.4481 0.1 0.44341 0.10185 C 0.43351 0.11041 0.42987 0.12291 0.41702 0.12291 " pathEditMode="relative" ptsTypes="ffffffffffffffffA">
                                      <p:cBhvr>
                                        <p:cTn id="27" dur="2000" fill="hold"/>
                                        <p:tgtEl>
                                          <p:spTgt spid="542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3040"/>
                            </p:stCondLst>
                            <p:childTnLst>
                              <p:par>
                                <p:cTn id="29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1" dur="80"/>
                                        <p:tgtEl>
                                          <p:spTgt spid="542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2" dur="80"/>
                                        <p:tgtEl>
                                          <p:spTgt spid="542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80"/>
                                        <p:tgtEl>
                                          <p:spTgt spid="542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0" grpId="0"/>
      <p:bldP spid="54275" grpId="0" build="p"/>
      <p:bldP spid="54276" grpId="0" animBg="1"/>
      <p:bldP spid="54276" grpId="1" animBg="1"/>
      <p:bldP spid="54276" grpId="2" animBg="1"/>
      <p:bldP spid="54276" grpId="3" animBg="1"/>
      <p:bldP spid="54276" grpId="4" animBg="1"/>
      <p:bldP spid="54276" grpId="5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-36513" y="-171450"/>
            <a:ext cx="9251951" cy="765175"/>
          </a:xfrm>
        </p:spPr>
        <p:txBody>
          <a:bodyPr/>
          <a:lstStyle/>
          <a:p>
            <a:pPr eaLnBrk="1" hangingPunct="1"/>
            <a:r>
              <a:rPr lang="ru-RU" sz="4000" b="1" dirty="0" smtClean="0">
                <a:ln>
                  <a:solidFill>
                    <a:srgbClr val="FFFF00"/>
                  </a:solidFill>
                </a:ln>
              </a:rPr>
              <a:t>Движение молекул в жидкости: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5805488"/>
            <a:ext cx="9144000" cy="1268412"/>
          </a:xfrm>
        </p:spPr>
        <p:txBody>
          <a:bodyPr/>
          <a:lstStyle/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ru-RU" sz="3600" b="1" dirty="0" smtClean="0">
                <a:ln>
                  <a:solidFill>
                    <a:srgbClr val="FFFF00"/>
                  </a:solidFill>
                </a:ln>
              </a:rPr>
              <a:t>колеблются, вращаются, перемещаются относительно друг друга.</a:t>
            </a:r>
          </a:p>
        </p:txBody>
      </p:sp>
      <p:sp>
        <p:nvSpPr>
          <p:cNvPr id="55300" name="Oval 4"/>
          <p:cNvSpPr>
            <a:spLocks noChangeArrowheads="1"/>
          </p:cNvSpPr>
          <p:nvPr/>
        </p:nvSpPr>
        <p:spPr bwMode="auto">
          <a:xfrm>
            <a:off x="755650" y="692150"/>
            <a:ext cx="1223963" cy="1223963"/>
          </a:xfrm>
          <a:prstGeom prst="ellipse">
            <a:avLst/>
          </a:prstGeom>
          <a:gradFill rotWithShape="1">
            <a:gsLst>
              <a:gs pos="0">
                <a:srgbClr val="0033CC"/>
              </a:gs>
              <a:gs pos="100000">
                <a:srgbClr val="00185E"/>
              </a:gs>
            </a:gsLst>
            <a:path path="rect">
              <a:fillToRect r="100000" b="10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55301" name="Oval 5"/>
          <p:cNvSpPr>
            <a:spLocks noChangeArrowheads="1"/>
          </p:cNvSpPr>
          <p:nvPr/>
        </p:nvSpPr>
        <p:spPr bwMode="auto">
          <a:xfrm>
            <a:off x="755650" y="2852738"/>
            <a:ext cx="1223963" cy="1223962"/>
          </a:xfrm>
          <a:prstGeom prst="ellipse">
            <a:avLst/>
          </a:prstGeom>
          <a:gradFill rotWithShape="1">
            <a:gsLst>
              <a:gs pos="0">
                <a:srgbClr val="0033CC"/>
              </a:gs>
              <a:gs pos="100000">
                <a:srgbClr val="00185E"/>
              </a:gs>
            </a:gsLst>
            <a:path path="rect">
              <a:fillToRect r="100000" b="10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55302" name="Oval 6"/>
          <p:cNvSpPr>
            <a:spLocks noChangeArrowheads="1"/>
          </p:cNvSpPr>
          <p:nvPr/>
        </p:nvSpPr>
        <p:spPr bwMode="auto">
          <a:xfrm>
            <a:off x="3276600" y="1844675"/>
            <a:ext cx="1223963" cy="1223963"/>
          </a:xfrm>
          <a:prstGeom prst="ellipse">
            <a:avLst/>
          </a:prstGeom>
          <a:gradFill rotWithShape="1">
            <a:gsLst>
              <a:gs pos="0">
                <a:srgbClr val="0033CC"/>
              </a:gs>
              <a:gs pos="100000">
                <a:srgbClr val="00185E"/>
              </a:gs>
            </a:gsLst>
            <a:path path="rect">
              <a:fillToRect r="100000" b="10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55303" name="Oval 7"/>
          <p:cNvSpPr>
            <a:spLocks noChangeArrowheads="1"/>
          </p:cNvSpPr>
          <p:nvPr/>
        </p:nvSpPr>
        <p:spPr bwMode="auto">
          <a:xfrm rot="2696314">
            <a:off x="2555875" y="4797425"/>
            <a:ext cx="1223963" cy="1152525"/>
          </a:xfrm>
          <a:prstGeom prst="ellipse">
            <a:avLst/>
          </a:prstGeom>
          <a:gradFill rotWithShape="1">
            <a:gsLst>
              <a:gs pos="0">
                <a:srgbClr val="0033CC"/>
              </a:gs>
              <a:gs pos="100000">
                <a:srgbClr val="00185E"/>
              </a:gs>
            </a:gsLst>
            <a:path path="rect">
              <a:fillToRect r="100000" b="10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55304" name="Oval 8"/>
          <p:cNvSpPr>
            <a:spLocks noChangeArrowheads="1"/>
          </p:cNvSpPr>
          <p:nvPr/>
        </p:nvSpPr>
        <p:spPr bwMode="auto">
          <a:xfrm>
            <a:off x="5867400" y="1341438"/>
            <a:ext cx="1223963" cy="1223962"/>
          </a:xfrm>
          <a:prstGeom prst="ellipse">
            <a:avLst/>
          </a:prstGeom>
          <a:gradFill rotWithShape="1">
            <a:gsLst>
              <a:gs pos="0">
                <a:srgbClr val="0033CC"/>
              </a:gs>
              <a:gs pos="100000">
                <a:srgbClr val="00185E"/>
              </a:gs>
            </a:gsLst>
            <a:path path="rect">
              <a:fillToRect r="100000" b="10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55305" name="Oval 9"/>
          <p:cNvSpPr>
            <a:spLocks noChangeArrowheads="1"/>
          </p:cNvSpPr>
          <p:nvPr/>
        </p:nvSpPr>
        <p:spPr bwMode="auto">
          <a:xfrm rot="2696314">
            <a:off x="7451725" y="981075"/>
            <a:ext cx="1223963" cy="1152525"/>
          </a:xfrm>
          <a:prstGeom prst="ellipse">
            <a:avLst/>
          </a:prstGeom>
          <a:gradFill rotWithShape="1">
            <a:gsLst>
              <a:gs pos="0">
                <a:srgbClr val="0033CC"/>
              </a:gs>
              <a:gs pos="100000">
                <a:srgbClr val="00185E"/>
              </a:gs>
            </a:gsLst>
            <a:path path="rect">
              <a:fillToRect r="100000" b="10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55306" name="Oval 10"/>
          <p:cNvSpPr>
            <a:spLocks noChangeArrowheads="1"/>
          </p:cNvSpPr>
          <p:nvPr/>
        </p:nvSpPr>
        <p:spPr bwMode="auto">
          <a:xfrm rot="2696314">
            <a:off x="7308850" y="3716338"/>
            <a:ext cx="1223963" cy="1152525"/>
          </a:xfrm>
          <a:prstGeom prst="ellipse">
            <a:avLst/>
          </a:prstGeom>
          <a:gradFill rotWithShape="1">
            <a:gsLst>
              <a:gs pos="0">
                <a:srgbClr val="0033CC"/>
              </a:gs>
              <a:gs pos="100000">
                <a:srgbClr val="00185E"/>
              </a:gs>
            </a:gsLst>
            <a:path path="rect">
              <a:fillToRect r="100000" b="10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55307" name="Oval 11"/>
          <p:cNvSpPr>
            <a:spLocks noChangeArrowheads="1"/>
          </p:cNvSpPr>
          <p:nvPr/>
        </p:nvSpPr>
        <p:spPr bwMode="auto">
          <a:xfrm>
            <a:off x="4932363" y="3644900"/>
            <a:ext cx="1223962" cy="1223963"/>
          </a:xfrm>
          <a:prstGeom prst="ellipse">
            <a:avLst/>
          </a:prstGeom>
          <a:gradFill rotWithShape="1">
            <a:gsLst>
              <a:gs pos="0">
                <a:srgbClr val="0033CC"/>
              </a:gs>
              <a:gs pos="100000">
                <a:srgbClr val="00185E"/>
              </a:gs>
            </a:gsLst>
            <a:path path="rect">
              <a:fillToRect r="100000" b="10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55308" name="Oval 12"/>
          <p:cNvSpPr>
            <a:spLocks noChangeArrowheads="1"/>
          </p:cNvSpPr>
          <p:nvPr/>
        </p:nvSpPr>
        <p:spPr bwMode="auto">
          <a:xfrm>
            <a:off x="4284663" y="4724400"/>
            <a:ext cx="1223962" cy="1223963"/>
          </a:xfrm>
          <a:prstGeom prst="ellipse">
            <a:avLst/>
          </a:prstGeom>
          <a:gradFill rotWithShape="1">
            <a:gsLst>
              <a:gs pos="0">
                <a:srgbClr val="0033CC"/>
              </a:gs>
              <a:gs pos="100000">
                <a:srgbClr val="00185E"/>
              </a:gs>
            </a:gsLst>
            <a:path path="rect">
              <a:fillToRect r="100000" b="10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55310" name="Oval 14"/>
          <p:cNvSpPr>
            <a:spLocks noChangeArrowheads="1"/>
          </p:cNvSpPr>
          <p:nvPr/>
        </p:nvSpPr>
        <p:spPr bwMode="auto">
          <a:xfrm>
            <a:off x="2411413" y="3213100"/>
            <a:ext cx="1223962" cy="1223963"/>
          </a:xfrm>
          <a:prstGeom prst="ellipse">
            <a:avLst/>
          </a:prstGeom>
          <a:gradFill rotWithShape="1">
            <a:gsLst>
              <a:gs pos="0">
                <a:srgbClr val="0033CC"/>
              </a:gs>
              <a:gs pos="100000">
                <a:srgbClr val="00185E"/>
              </a:gs>
            </a:gsLst>
            <a:path path="rect">
              <a:fillToRect r="100000" b="10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55311" name="Oval 15"/>
          <p:cNvSpPr>
            <a:spLocks noChangeArrowheads="1"/>
          </p:cNvSpPr>
          <p:nvPr/>
        </p:nvSpPr>
        <p:spPr bwMode="auto">
          <a:xfrm rot="2696314">
            <a:off x="2700338" y="765175"/>
            <a:ext cx="1223962" cy="1152525"/>
          </a:xfrm>
          <a:prstGeom prst="ellipse">
            <a:avLst/>
          </a:prstGeom>
          <a:gradFill rotWithShape="1">
            <a:gsLst>
              <a:gs pos="0">
                <a:srgbClr val="0033CC"/>
              </a:gs>
              <a:gs pos="100000">
                <a:srgbClr val="00185E"/>
              </a:gs>
            </a:gsLst>
            <a:path path="rect">
              <a:fillToRect r="100000" b="10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55312" name="Oval 16"/>
          <p:cNvSpPr>
            <a:spLocks noChangeArrowheads="1"/>
          </p:cNvSpPr>
          <p:nvPr/>
        </p:nvSpPr>
        <p:spPr bwMode="auto">
          <a:xfrm>
            <a:off x="7524750" y="2349500"/>
            <a:ext cx="1223963" cy="1223963"/>
          </a:xfrm>
          <a:prstGeom prst="ellipse">
            <a:avLst/>
          </a:prstGeom>
          <a:gradFill rotWithShape="1">
            <a:gsLst>
              <a:gs pos="0">
                <a:srgbClr val="0033CC"/>
              </a:gs>
              <a:gs pos="100000">
                <a:srgbClr val="00185E"/>
              </a:gs>
            </a:gsLst>
            <a:path path="rect">
              <a:fillToRect r="100000" b="10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55313" name="Oval 17"/>
          <p:cNvSpPr>
            <a:spLocks noChangeArrowheads="1"/>
          </p:cNvSpPr>
          <p:nvPr/>
        </p:nvSpPr>
        <p:spPr bwMode="auto">
          <a:xfrm>
            <a:off x="3708400" y="3500438"/>
            <a:ext cx="1223963" cy="1223962"/>
          </a:xfrm>
          <a:prstGeom prst="ellipse">
            <a:avLst/>
          </a:prstGeom>
          <a:gradFill rotWithShape="1">
            <a:gsLst>
              <a:gs pos="0">
                <a:srgbClr val="0033CC"/>
              </a:gs>
              <a:gs pos="100000">
                <a:srgbClr val="00185E"/>
              </a:gs>
            </a:gsLst>
            <a:path path="rect">
              <a:fillToRect r="100000" b="10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55314" name="Oval 18"/>
          <p:cNvSpPr>
            <a:spLocks noChangeArrowheads="1"/>
          </p:cNvSpPr>
          <p:nvPr/>
        </p:nvSpPr>
        <p:spPr bwMode="auto">
          <a:xfrm rot="2696314">
            <a:off x="4500563" y="908050"/>
            <a:ext cx="1223962" cy="1152525"/>
          </a:xfrm>
          <a:prstGeom prst="ellipse">
            <a:avLst/>
          </a:prstGeom>
          <a:gradFill rotWithShape="1">
            <a:gsLst>
              <a:gs pos="0">
                <a:srgbClr val="0033CC"/>
              </a:gs>
              <a:gs pos="100000">
                <a:srgbClr val="00185E"/>
              </a:gs>
            </a:gsLst>
            <a:path path="rect">
              <a:fillToRect r="100000" b="10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55315" name="Oval 19"/>
          <p:cNvSpPr>
            <a:spLocks noChangeArrowheads="1"/>
          </p:cNvSpPr>
          <p:nvPr/>
        </p:nvSpPr>
        <p:spPr bwMode="auto">
          <a:xfrm>
            <a:off x="6227763" y="4005263"/>
            <a:ext cx="1223962" cy="1223962"/>
          </a:xfrm>
          <a:prstGeom prst="ellipse">
            <a:avLst/>
          </a:prstGeom>
          <a:gradFill rotWithShape="1">
            <a:gsLst>
              <a:gs pos="0">
                <a:srgbClr val="0033CC"/>
              </a:gs>
              <a:gs pos="100000">
                <a:srgbClr val="00185E"/>
              </a:gs>
            </a:gsLst>
            <a:path path="rect">
              <a:fillToRect r="100000" b="10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55316" name="Oval 20"/>
          <p:cNvSpPr>
            <a:spLocks noChangeArrowheads="1"/>
          </p:cNvSpPr>
          <p:nvPr/>
        </p:nvSpPr>
        <p:spPr bwMode="auto">
          <a:xfrm>
            <a:off x="1476375" y="1557338"/>
            <a:ext cx="1223963" cy="1223962"/>
          </a:xfrm>
          <a:prstGeom prst="ellipse">
            <a:avLst/>
          </a:prstGeom>
          <a:gradFill rotWithShape="1">
            <a:gsLst>
              <a:gs pos="0">
                <a:srgbClr val="0033CC"/>
              </a:gs>
              <a:gs pos="100000">
                <a:srgbClr val="00185E"/>
              </a:gs>
            </a:gsLst>
            <a:path path="rect">
              <a:fillToRect r="100000" b="10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55317" name="Oval 21"/>
          <p:cNvSpPr>
            <a:spLocks noChangeArrowheads="1"/>
          </p:cNvSpPr>
          <p:nvPr/>
        </p:nvSpPr>
        <p:spPr bwMode="auto">
          <a:xfrm>
            <a:off x="5651500" y="2492375"/>
            <a:ext cx="1223963" cy="1223963"/>
          </a:xfrm>
          <a:prstGeom prst="ellipse">
            <a:avLst/>
          </a:prstGeom>
          <a:gradFill rotWithShape="1">
            <a:gsLst>
              <a:gs pos="0">
                <a:srgbClr val="0033CC"/>
              </a:gs>
              <a:gs pos="100000">
                <a:srgbClr val="00185E"/>
              </a:gs>
            </a:gsLst>
            <a:path path="rect">
              <a:fillToRect r="100000" b="10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55318" name="Oval 22"/>
          <p:cNvSpPr>
            <a:spLocks noChangeArrowheads="1"/>
          </p:cNvSpPr>
          <p:nvPr/>
        </p:nvSpPr>
        <p:spPr bwMode="auto">
          <a:xfrm>
            <a:off x="4643438" y="2205038"/>
            <a:ext cx="1223962" cy="1223962"/>
          </a:xfrm>
          <a:prstGeom prst="ellipse">
            <a:avLst/>
          </a:prstGeom>
          <a:gradFill rotWithShape="1">
            <a:gsLst>
              <a:gs pos="0">
                <a:srgbClr val="0033CC"/>
              </a:gs>
              <a:gs pos="100000">
                <a:srgbClr val="00185E"/>
              </a:gs>
            </a:gsLst>
            <a:path path="rect">
              <a:fillToRect r="100000" b="10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55319" name="Oval 23"/>
          <p:cNvSpPr>
            <a:spLocks noChangeArrowheads="1"/>
          </p:cNvSpPr>
          <p:nvPr/>
        </p:nvSpPr>
        <p:spPr bwMode="auto">
          <a:xfrm>
            <a:off x="1547813" y="4724400"/>
            <a:ext cx="1223962" cy="1223963"/>
          </a:xfrm>
          <a:prstGeom prst="ellipse">
            <a:avLst/>
          </a:prstGeom>
          <a:gradFill rotWithShape="1">
            <a:gsLst>
              <a:gs pos="0">
                <a:srgbClr val="0033CC"/>
              </a:gs>
              <a:gs pos="100000">
                <a:srgbClr val="00185E"/>
              </a:gs>
            </a:gsLst>
            <a:path path="rect">
              <a:fillToRect r="100000" b="10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55320" name="Oval 24"/>
          <p:cNvSpPr>
            <a:spLocks noChangeArrowheads="1"/>
          </p:cNvSpPr>
          <p:nvPr/>
        </p:nvSpPr>
        <p:spPr bwMode="auto">
          <a:xfrm>
            <a:off x="395288" y="2060575"/>
            <a:ext cx="1223962" cy="1223963"/>
          </a:xfrm>
          <a:prstGeom prst="ellipse">
            <a:avLst/>
          </a:prstGeom>
          <a:gradFill rotWithShape="1">
            <a:gsLst>
              <a:gs pos="0">
                <a:srgbClr val="0033CC"/>
              </a:gs>
              <a:gs pos="100000">
                <a:srgbClr val="00185E"/>
              </a:gs>
            </a:gsLst>
            <a:path path="rect">
              <a:fillToRect r="100000" b="10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55321" name="Oval 25"/>
          <p:cNvSpPr>
            <a:spLocks noChangeArrowheads="1"/>
          </p:cNvSpPr>
          <p:nvPr/>
        </p:nvSpPr>
        <p:spPr bwMode="auto">
          <a:xfrm>
            <a:off x="179388" y="4508500"/>
            <a:ext cx="1223962" cy="1223963"/>
          </a:xfrm>
          <a:prstGeom prst="ellipse">
            <a:avLst/>
          </a:prstGeom>
          <a:gradFill rotWithShape="1">
            <a:gsLst>
              <a:gs pos="0">
                <a:srgbClr val="0033CC"/>
              </a:gs>
              <a:gs pos="100000">
                <a:srgbClr val="00185E"/>
              </a:gs>
            </a:gsLst>
            <a:path path="rect">
              <a:fillToRect r="100000" b="10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55322" name="Oval 26"/>
          <p:cNvSpPr>
            <a:spLocks noChangeArrowheads="1"/>
          </p:cNvSpPr>
          <p:nvPr/>
        </p:nvSpPr>
        <p:spPr bwMode="auto">
          <a:xfrm>
            <a:off x="2555875" y="2060575"/>
            <a:ext cx="1223963" cy="1223963"/>
          </a:xfrm>
          <a:prstGeom prst="ellipse">
            <a:avLst/>
          </a:prstGeom>
          <a:gradFill rotWithShape="1">
            <a:gsLst>
              <a:gs pos="0">
                <a:srgbClr val="0033CC"/>
              </a:gs>
              <a:gs pos="100000">
                <a:srgbClr val="00185E"/>
              </a:gs>
            </a:gsLst>
            <a:path path="rect">
              <a:fillToRect r="100000" b="10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55323" name="Oval 27"/>
          <p:cNvSpPr>
            <a:spLocks noChangeArrowheads="1"/>
          </p:cNvSpPr>
          <p:nvPr/>
        </p:nvSpPr>
        <p:spPr bwMode="auto">
          <a:xfrm rot="2696314">
            <a:off x="3924300" y="2349500"/>
            <a:ext cx="1223963" cy="1152525"/>
          </a:xfrm>
          <a:prstGeom prst="ellipse">
            <a:avLst/>
          </a:prstGeom>
          <a:gradFill rotWithShape="1">
            <a:gsLst>
              <a:gs pos="0">
                <a:srgbClr val="0033CC"/>
              </a:gs>
              <a:gs pos="100000">
                <a:srgbClr val="00185E"/>
              </a:gs>
            </a:gsLst>
            <a:path path="rect">
              <a:fillToRect r="100000" b="10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55324" name="Oval 28"/>
          <p:cNvSpPr>
            <a:spLocks noChangeArrowheads="1"/>
          </p:cNvSpPr>
          <p:nvPr/>
        </p:nvSpPr>
        <p:spPr bwMode="auto">
          <a:xfrm rot="2696314">
            <a:off x="1763713" y="692150"/>
            <a:ext cx="1223962" cy="1152525"/>
          </a:xfrm>
          <a:prstGeom prst="ellipse">
            <a:avLst/>
          </a:prstGeom>
          <a:gradFill rotWithShape="1">
            <a:gsLst>
              <a:gs pos="0">
                <a:srgbClr val="0033CC"/>
              </a:gs>
              <a:gs pos="100000">
                <a:srgbClr val="00185E"/>
              </a:gs>
            </a:gsLst>
            <a:path path="rect">
              <a:fillToRect r="100000" b="10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55325" name="Oval 29"/>
          <p:cNvSpPr>
            <a:spLocks noChangeArrowheads="1"/>
          </p:cNvSpPr>
          <p:nvPr/>
        </p:nvSpPr>
        <p:spPr bwMode="auto">
          <a:xfrm>
            <a:off x="250825" y="3500438"/>
            <a:ext cx="1223963" cy="1223962"/>
          </a:xfrm>
          <a:prstGeom prst="ellipse">
            <a:avLst/>
          </a:prstGeom>
          <a:gradFill rotWithShape="1">
            <a:gsLst>
              <a:gs pos="0">
                <a:srgbClr val="0033CC"/>
              </a:gs>
              <a:gs pos="100000">
                <a:srgbClr val="00185E"/>
              </a:gs>
            </a:gsLst>
            <a:path path="rect">
              <a:fillToRect r="100000" b="10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55326" name="Oval 30"/>
          <p:cNvSpPr>
            <a:spLocks noChangeArrowheads="1"/>
          </p:cNvSpPr>
          <p:nvPr/>
        </p:nvSpPr>
        <p:spPr bwMode="auto">
          <a:xfrm>
            <a:off x="5003800" y="1412875"/>
            <a:ext cx="1223963" cy="1223963"/>
          </a:xfrm>
          <a:prstGeom prst="ellipse">
            <a:avLst/>
          </a:prstGeom>
          <a:gradFill rotWithShape="1">
            <a:gsLst>
              <a:gs pos="0">
                <a:srgbClr val="0033CC"/>
              </a:gs>
              <a:gs pos="100000">
                <a:srgbClr val="00185E"/>
              </a:gs>
            </a:gsLst>
            <a:path path="rect">
              <a:fillToRect r="100000" b="10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55327" name="Oval 31"/>
          <p:cNvSpPr>
            <a:spLocks noChangeArrowheads="1"/>
          </p:cNvSpPr>
          <p:nvPr/>
        </p:nvSpPr>
        <p:spPr bwMode="auto">
          <a:xfrm>
            <a:off x="7596188" y="4724400"/>
            <a:ext cx="1223962" cy="1223963"/>
          </a:xfrm>
          <a:prstGeom prst="ellipse">
            <a:avLst/>
          </a:prstGeom>
          <a:gradFill rotWithShape="1">
            <a:gsLst>
              <a:gs pos="0">
                <a:srgbClr val="0033CC"/>
              </a:gs>
              <a:gs pos="100000">
                <a:srgbClr val="00185E"/>
              </a:gs>
            </a:gsLst>
            <a:path path="rect">
              <a:fillToRect r="100000" b="10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55328" name="Oval 32"/>
          <p:cNvSpPr>
            <a:spLocks noChangeArrowheads="1"/>
          </p:cNvSpPr>
          <p:nvPr/>
        </p:nvSpPr>
        <p:spPr bwMode="auto">
          <a:xfrm>
            <a:off x="5940425" y="692150"/>
            <a:ext cx="1223963" cy="1223963"/>
          </a:xfrm>
          <a:prstGeom prst="ellipse">
            <a:avLst/>
          </a:prstGeom>
          <a:gradFill rotWithShape="1">
            <a:gsLst>
              <a:gs pos="0">
                <a:srgbClr val="0033CC"/>
              </a:gs>
              <a:gs pos="100000">
                <a:srgbClr val="00185E"/>
              </a:gs>
            </a:gsLst>
            <a:path path="rect">
              <a:fillToRect r="100000" b="10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55329" name="Oval 33"/>
          <p:cNvSpPr>
            <a:spLocks noChangeArrowheads="1"/>
          </p:cNvSpPr>
          <p:nvPr/>
        </p:nvSpPr>
        <p:spPr bwMode="auto">
          <a:xfrm>
            <a:off x="6659563" y="1557338"/>
            <a:ext cx="1223962" cy="1223962"/>
          </a:xfrm>
          <a:prstGeom prst="ellipse">
            <a:avLst/>
          </a:prstGeom>
          <a:gradFill rotWithShape="1">
            <a:gsLst>
              <a:gs pos="0">
                <a:srgbClr val="0033CC"/>
              </a:gs>
              <a:gs pos="100000">
                <a:srgbClr val="00185E"/>
              </a:gs>
            </a:gsLst>
            <a:path path="rect">
              <a:fillToRect r="100000" b="10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55330" name="Oval 34"/>
          <p:cNvSpPr>
            <a:spLocks noChangeArrowheads="1"/>
          </p:cNvSpPr>
          <p:nvPr/>
        </p:nvSpPr>
        <p:spPr bwMode="auto">
          <a:xfrm>
            <a:off x="3635375" y="1052513"/>
            <a:ext cx="1223963" cy="1223962"/>
          </a:xfrm>
          <a:prstGeom prst="ellipse">
            <a:avLst/>
          </a:prstGeom>
          <a:gradFill rotWithShape="1">
            <a:gsLst>
              <a:gs pos="0">
                <a:srgbClr val="0033CC"/>
              </a:gs>
              <a:gs pos="100000">
                <a:srgbClr val="00185E"/>
              </a:gs>
            </a:gsLst>
            <a:path path="rect">
              <a:fillToRect r="100000" b="10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55331" name="Oval 35"/>
          <p:cNvSpPr>
            <a:spLocks noChangeArrowheads="1"/>
          </p:cNvSpPr>
          <p:nvPr/>
        </p:nvSpPr>
        <p:spPr bwMode="auto">
          <a:xfrm>
            <a:off x="5580063" y="4724400"/>
            <a:ext cx="1223962" cy="1223963"/>
          </a:xfrm>
          <a:prstGeom prst="ellipse">
            <a:avLst/>
          </a:prstGeom>
          <a:gradFill rotWithShape="1">
            <a:gsLst>
              <a:gs pos="0">
                <a:srgbClr val="0033CC"/>
              </a:gs>
              <a:gs pos="100000">
                <a:srgbClr val="00185E"/>
              </a:gs>
            </a:gsLst>
            <a:path path="rect">
              <a:fillToRect r="100000" b="10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55332" name="Oval 36"/>
          <p:cNvSpPr>
            <a:spLocks noChangeArrowheads="1"/>
          </p:cNvSpPr>
          <p:nvPr/>
        </p:nvSpPr>
        <p:spPr bwMode="auto">
          <a:xfrm>
            <a:off x="6804025" y="2636838"/>
            <a:ext cx="1223963" cy="1223962"/>
          </a:xfrm>
          <a:prstGeom prst="ellipse">
            <a:avLst/>
          </a:prstGeom>
          <a:gradFill rotWithShape="1">
            <a:gsLst>
              <a:gs pos="0">
                <a:srgbClr val="0033CC"/>
              </a:gs>
              <a:gs pos="100000">
                <a:srgbClr val="00185E"/>
              </a:gs>
            </a:gsLst>
            <a:path path="rect">
              <a:fillToRect r="100000" b="10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55333" name="Oval 37"/>
          <p:cNvSpPr>
            <a:spLocks noChangeArrowheads="1"/>
          </p:cNvSpPr>
          <p:nvPr/>
        </p:nvSpPr>
        <p:spPr bwMode="auto">
          <a:xfrm rot="2696314">
            <a:off x="4787900" y="2997200"/>
            <a:ext cx="1223963" cy="1152525"/>
          </a:xfrm>
          <a:prstGeom prst="ellipse">
            <a:avLst/>
          </a:prstGeom>
          <a:gradFill rotWithShape="1">
            <a:gsLst>
              <a:gs pos="0">
                <a:srgbClr val="0033CC"/>
              </a:gs>
              <a:gs pos="100000">
                <a:srgbClr val="00185E"/>
              </a:gs>
            </a:gsLst>
            <a:path path="rect">
              <a:fillToRect r="100000" b="10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55334" name="Oval 38"/>
          <p:cNvSpPr>
            <a:spLocks noChangeArrowheads="1"/>
          </p:cNvSpPr>
          <p:nvPr/>
        </p:nvSpPr>
        <p:spPr bwMode="auto">
          <a:xfrm>
            <a:off x="250825" y="1196975"/>
            <a:ext cx="1223963" cy="1223963"/>
          </a:xfrm>
          <a:prstGeom prst="ellipse">
            <a:avLst/>
          </a:prstGeom>
          <a:gradFill rotWithShape="1">
            <a:gsLst>
              <a:gs pos="0">
                <a:srgbClr val="0033CC"/>
              </a:gs>
              <a:gs pos="100000">
                <a:srgbClr val="00185E"/>
              </a:gs>
            </a:gsLst>
            <a:path path="rect">
              <a:fillToRect r="100000" b="10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55335" name="Oval 39"/>
          <p:cNvSpPr>
            <a:spLocks noChangeArrowheads="1"/>
          </p:cNvSpPr>
          <p:nvPr/>
        </p:nvSpPr>
        <p:spPr bwMode="auto">
          <a:xfrm>
            <a:off x="6659563" y="4797425"/>
            <a:ext cx="1223962" cy="1223963"/>
          </a:xfrm>
          <a:prstGeom prst="ellipse">
            <a:avLst/>
          </a:prstGeom>
          <a:gradFill rotWithShape="1">
            <a:gsLst>
              <a:gs pos="0">
                <a:srgbClr val="0033CC"/>
              </a:gs>
              <a:gs pos="100000">
                <a:srgbClr val="00185E"/>
              </a:gs>
            </a:gsLst>
            <a:path path="rect">
              <a:fillToRect r="100000" b="10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55336" name="Oval 40"/>
          <p:cNvSpPr>
            <a:spLocks noChangeArrowheads="1"/>
          </p:cNvSpPr>
          <p:nvPr/>
        </p:nvSpPr>
        <p:spPr bwMode="auto">
          <a:xfrm>
            <a:off x="1619250" y="2349500"/>
            <a:ext cx="1223963" cy="1223963"/>
          </a:xfrm>
          <a:prstGeom prst="ellipse">
            <a:avLst/>
          </a:prstGeom>
          <a:gradFill rotWithShape="1">
            <a:gsLst>
              <a:gs pos="0">
                <a:srgbClr val="0033CC"/>
              </a:gs>
              <a:gs pos="100000">
                <a:srgbClr val="00185E"/>
              </a:gs>
            </a:gsLst>
            <a:path path="rect">
              <a:fillToRect r="100000" b="10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55337" name="Oval 41"/>
          <p:cNvSpPr>
            <a:spLocks noChangeArrowheads="1"/>
          </p:cNvSpPr>
          <p:nvPr/>
        </p:nvSpPr>
        <p:spPr bwMode="auto">
          <a:xfrm>
            <a:off x="1619250" y="3573463"/>
            <a:ext cx="1223963" cy="1223962"/>
          </a:xfrm>
          <a:prstGeom prst="ellipse">
            <a:avLst/>
          </a:prstGeom>
          <a:gradFill rotWithShape="1">
            <a:gsLst>
              <a:gs pos="0">
                <a:srgbClr val="0033CC"/>
              </a:gs>
              <a:gs pos="100000">
                <a:srgbClr val="00185E"/>
              </a:gs>
            </a:gsLst>
            <a:path path="rect">
              <a:fillToRect r="100000" b="10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55338" name="Oval 42"/>
          <p:cNvSpPr>
            <a:spLocks noChangeArrowheads="1"/>
          </p:cNvSpPr>
          <p:nvPr/>
        </p:nvSpPr>
        <p:spPr bwMode="auto">
          <a:xfrm>
            <a:off x="3492500" y="4652963"/>
            <a:ext cx="1223963" cy="1223962"/>
          </a:xfrm>
          <a:prstGeom prst="ellipse">
            <a:avLst/>
          </a:prstGeom>
          <a:gradFill rotWithShape="1">
            <a:gsLst>
              <a:gs pos="0">
                <a:srgbClr val="0033CC"/>
              </a:gs>
              <a:gs pos="100000">
                <a:srgbClr val="00185E"/>
              </a:gs>
            </a:gsLst>
            <a:path path="rect">
              <a:fillToRect r="100000" b="10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55340" name="Oval 44"/>
          <p:cNvSpPr>
            <a:spLocks noChangeArrowheads="1"/>
          </p:cNvSpPr>
          <p:nvPr/>
        </p:nvSpPr>
        <p:spPr bwMode="auto">
          <a:xfrm>
            <a:off x="5795963" y="1628775"/>
            <a:ext cx="1223962" cy="1223963"/>
          </a:xfrm>
          <a:prstGeom prst="ellipse">
            <a:avLst/>
          </a:prstGeom>
          <a:gradFill rotWithShape="1">
            <a:gsLst>
              <a:gs pos="0">
                <a:srgbClr val="0033CC"/>
              </a:gs>
              <a:gs pos="100000">
                <a:srgbClr val="00185E"/>
              </a:gs>
            </a:gsLst>
            <a:path path="rect">
              <a:fillToRect r="100000" b="10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55341" name="Oval 45"/>
          <p:cNvSpPr>
            <a:spLocks noChangeArrowheads="1"/>
          </p:cNvSpPr>
          <p:nvPr/>
        </p:nvSpPr>
        <p:spPr bwMode="auto">
          <a:xfrm rot="2696314">
            <a:off x="5940425" y="3284538"/>
            <a:ext cx="1223963" cy="1152525"/>
          </a:xfrm>
          <a:prstGeom prst="ellipse">
            <a:avLst/>
          </a:prstGeom>
          <a:gradFill rotWithShape="1">
            <a:gsLst>
              <a:gs pos="0">
                <a:srgbClr val="0033CC"/>
              </a:gs>
              <a:gs pos="100000">
                <a:srgbClr val="00185E"/>
              </a:gs>
            </a:gsLst>
            <a:path path="rect">
              <a:fillToRect r="100000" b="10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55342" name="Oval 46"/>
          <p:cNvSpPr>
            <a:spLocks noChangeArrowheads="1"/>
          </p:cNvSpPr>
          <p:nvPr/>
        </p:nvSpPr>
        <p:spPr bwMode="auto">
          <a:xfrm rot="2696314">
            <a:off x="900113" y="4076700"/>
            <a:ext cx="1223962" cy="1152525"/>
          </a:xfrm>
          <a:prstGeom prst="ellipse">
            <a:avLst/>
          </a:prstGeom>
          <a:gradFill rotWithShape="1">
            <a:gsLst>
              <a:gs pos="0">
                <a:srgbClr val="0033CC"/>
              </a:gs>
              <a:gs pos="100000">
                <a:srgbClr val="00185E"/>
              </a:gs>
            </a:gsLst>
            <a:path path="rect">
              <a:fillToRect r="100000" b="10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55343" name="Oval 47"/>
          <p:cNvSpPr>
            <a:spLocks noChangeArrowheads="1"/>
          </p:cNvSpPr>
          <p:nvPr/>
        </p:nvSpPr>
        <p:spPr bwMode="auto">
          <a:xfrm>
            <a:off x="2700338" y="4076700"/>
            <a:ext cx="1223962" cy="1223963"/>
          </a:xfrm>
          <a:prstGeom prst="ellipse">
            <a:avLst/>
          </a:prstGeom>
          <a:gradFill rotWithShape="1">
            <a:gsLst>
              <a:gs pos="0">
                <a:srgbClr val="0033CC"/>
              </a:gs>
              <a:gs pos="100000">
                <a:srgbClr val="00185E"/>
              </a:gs>
            </a:gsLst>
            <a:path path="rect">
              <a:fillToRect r="100000" b="10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55344" name="Oval 48"/>
          <p:cNvSpPr>
            <a:spLocks noChangeArrowheads="1"/>
          </p:cNvSpPr>
          <p:nvPr/>
        </p:nvSpPr>
        <p:spPr bwMode="auto">
          <a:xfrm>
            <a:off x="3276600" y="3068638"/>
            <a:ext cx="1223963" cy="1223962"/>
          </a:xfrm>
          <a:prstGeom prst="ellipse">
            <a:avLst/>
          </a:prstGeom>
          <a:gradFill rotWithShape="1">
            <a:gsLst>
              <a:gs pos="0">
                <a:srgbClr val="0033CC"/>
              </a:gs>
              <a:gs pos="100000">
                <a:srgbClr val="00185E"/>
              </a:gs>
            </a:gsLst>
            <a:path path="rect">
              <a:fillToRect r="100000" b="10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55346" name="Oval 50"/>
          <p:cNvSpPr>
            <a:spLocks noChangeArrowheads="1"/>
          </p:cNvSpPr>
          <p:nvPr/>
        </p:nvSpPr>
        <p:spPr bwMode="auto">
          <a:xfrm rot="2696314">
            <a:off x="4787900" y="4292600"/>
            <a:ext cx="1223963" cy="1152525"/>
          </a:xfrm>
          <a:prstGeom prst="ellipse">
            <a:avLst/>
          </a:prstGeom>
          <a:gradFill rotWithShape="1">
            <a:gsLst>
              <a:gs pos="0">
                <a:srgbClr val="0033CC"/>
              </a:gs>
              <a:gs pos="100000">
                <a:srgbClr val="00185E"/>
              </a:gs>
            </a:gsLst>
            <a:path path="rect">
              <a:fillToRect r="100000" b="10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55347" name="Oval 51"/>
          <p:cNvSpPr>
            <a:spLocks noChangeArrowheads="1"/>
          </p:cNvSpPr>
          <p:nvPr/>
        </p:nvSpPr>
        <p:spPr bwMode="auto">
          <a:xfrm>
            <a:off x="6443663" y="4221163"/>
            <a:ext cx="1223962" cy="1223962"/>
          </a:xfrm>
          <a:prstGeom prst="ellipse">
            <a:avLst/>
          </a:prstGeom>
          <a:gradFill rotWithShape="1">
            <a:gsLst>
              <a:gs pos="0">
                <a:srgbClr val="0033CC"/>
              </a:gs>
              <a:gs pos="100000">
                <a:srgbClr val="00185E"/>
              </a:gs>
            </a:gsLst>
            <a:path path="rect">
              <a:fillToRect r="100000" b="10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55348" name="Oval 52"/>
          <p:cNvSpPr>
            <a:spLocks noChangeArrowheads="1"/>
          </p:cNvSpPr>
          <p:nvPr/>
        </p:nvSpPr>
        <p:spPr bwMode="auto">
          <a:xfrm>
            <a:off x="755650" y="4581525"/>
            <a:ext cx="1223963" cy="1223963"/>
          </a:xfrm>
          <a:prstGeom prst="ellipse">
            <a:avLst/>
          </a:prstGeom>
          <a:gradFill rotWithShape="1">
            <a:gsLst>
              <a:gs pos="0">
                <a:srgbClr val="0033CC"/>
              </a:gs>
              <a:gs pos="100000">
                <a:srgbClr val="00185E"/>
              </a:gs>
            </a:gsLst>
            <a:path path="rect">
              <a:fillToRect r="100000" b="10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55349" name="Oval 53"/>
          <p:cNvSpPr>
            <a:spLocks noChangeArrowheads="1"/>
          </p:cNvSpPr>
          <p:nvPr/>
        </p:nvSpPr>
        <p:spPr bwMode="auto">
          <a:xfrm>
            <a:off x="6732588" y="692150"/>
            <a:ext cx="1223962" cy="1223963"/>
          </a:xfrm>
          <a:prstGeom prst="ellipse">
            <a:avLst/>
          </a:prstGeom>
          <a:gradFill rotWithShape="1">
            <a:gsLst>
              <a:gs pos="0">
                <a:srgbClr val="0033CC"/>
              </a:gs>
              <a:gs pos="100000">
                <a:srgbClr val="00185E"/>
              </a:gs>
            </a:gsLst>
            <a:path path="rect">
              <a:fillToRect r="100000" b="10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55350" name="Oval 54"/>
          <p:cNvSpPr>
            <a:spLocks noChangeArrowheads="1"/>
          </p:cNvSpPr>
          <p:nvPr/>
        </p:nvSpPr>
        <p:spPr bwMode="auto">
          <a:xfrm>
            <a:off x="7596188" y="1989138"/>
            <a:ext cx="1223962" cy="1223962"/>
          </a:xfrm>
          <a:prstGeom prst="ellipse">
            <a:avLst/>
          </a:prstGeom>
          <a:gradFill rotWithShape="1">
            <a:gsLst>
              <a:gs pos="0">
                <a:srgbClr val="0033CC"/>
              </a:gs>
              <a:gs pos="100000">
                <a:srgbClr val="00185E"/>
              </a:gs>
            </a:gsLst>
            <a:path path="rect">
              <a:fillToRect r="100000" b="10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55351" name="Oval 55"/>
          <p:cNvSpPr>
            <a:spLocks noChangeArrowheads="1"/>
          </p:cNvSpPr>
          <p:nvPr/>
        </p:nvSpPr>
        <p:spPr bwMode="auto">
          <a:xfrm rot="2696314">
            <a:off x="2411413" y="1341438"/>
            <a:ext cx="1223962" cy="1152525"/>
          </a:xfrm>
          <a:prstGeom prst="ellipse">
            <a:avLst/>
          </a:prstGeom>
          <a:gradFill rotWithShape="1">
            <a:gsLst>
              <a:gs pos="0">
                <a:srgbClr val="0033CC"/>
              </a:gs>
              <a:gs pos="100000">
                <a:srgbClr val="00185E"/>
              </a:gs>
            </a:gsLst>
            <a:path path="rect">
              <a:fillToRect r="100000" b="10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55352" name="Oval 56"/>
          <p:cNvSpPr>
            <a:spLocks noChangeArrowheads="1"/>
          </p:cNvSpPr>
          <p:nvPr/>
        </p:nvSpPr>
        <p:spPr bwMode="auto">
          <a:xfrm>
            <a:off x="6732588" y="3500438"/>
            <a:ext cx="1223962" cy="1223962"/>
          </a:xfrm>
          <a:prstGeom prst="ellipse">
            <a:avLst/>
          </a:prstGeom>
          <a:gradFill rotWithShape="1">
            <a:gsLst>
              <a:gs pos="0">
                <a:srgbClr val="0033CC"/>
              </a:gs>
              <a:gs pos="100000">
                <a:srgbClr val="00185E"/>
              </a:gs>
            </a:gsLst>
            <a:path path="rect">
              <a:fillToRect r="100000" b="10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55353" name="Oval 57"/>
          <p:cNvSpPr>
            <a:spLocks noChangeArrowheads="1"/>
          </p:cNvSpPr>
          <p:nvPr/>
        </p:nvSpPr>
        <p:spPr bwMode="auto">
          <a:xfrm>
            <a:off x="4140200" y="1773238"/>
            <a:ext cx="1223963" cy="1223962"/>
          </a:xfrm>
          <a:prstGeom prst="ellipse">
            <a:avLst/>
          </a:prstGeom>
          <a:gradFill rotWithShape="1">
            <a:gsLst>
              <a:gs pos="0">
                <a:srgbClr val="0033CC"/>
              </a:gs>
              <a:gs pos="100000">
                <a:srgbClr val="00185E"/>
              </a:gs>
            </a:gsLst>
            <a:path path="rect">
              <a:fillToRect r="100000" b="10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55354" name="Oval 58"/>
          <p:cNvSpPr>
            <a:spLocks noChangeArrowheads="1"/>
          </p:cNvSpPr>
          <p:nvPr/>
        </p:nvSpPr>
        <p:spPr bwMode="auto">
          <a:xfrm rot="2696314">
            <a:off x="5003800" y="620713"/>
            <a:ext cx="1223963" cy="1152525"/>
          </a:xfrm>
          <a:prstGeom prst="ellipse">
            <a:avLst/>
          </a:prstGeom>
          <a:gradFill rotWithShape="1">
            <a:gsLst>
              <a:gs pos="0">
                <a:srgbClr val="0033CC"/>
              </a:gs>
              <a:gs pos="100000">
                <a:srgbClr val="00185E"/>
              </a:gs>
            </a:gsLst>
            <a:path path="rect">
              <a:fillToRect r="100000" b="10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55355" name="Oval 59"/>
          <p:cNvSpPr>
            <a:spLocks noChangeArrowheads="1"/>
          </p:cNvSpPr>
          <p:nvPr/>
        </p:nvSpPr>
        <p:spPr bwMode="auto">
          <a:xfrm>
            <a:off x="7596188" y="3213100"/>
            <a:ext cx="1223962" cy="1223963"/>
          </a:xfrm>
          <a:prstGeom prst="ellipse">
            <a:avLst/>
          </a:prstGeom>
          <a:gradFill rotWithShape="1">
            <a:gsLst>
              <a:gs pos="0">
                <a:srgbClr val="0033CC"/>
              </a:gs>
              <a:gs pos="100000">
                <a:srgbClr val="00185E"/>
              </a:gs>
            </a:gsLst>
            <a:path path="rect">
              <a:fillToRect r="100000" b="10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55356" name="Oval 60"/>
          <p:cNvSpPr>
            <a:spLocks noChangeArrowheads="1"/>
          </p:cNvSpPr>
          <p:nvPr/>
        </p:nvSpPr>
        <p:spPr bwMode="auto">
          <a:xfrm rot="2696314">
            <a:off x="4427538" y="3716338"/>
            <a:ext cx="1223962" cy="1152525"/>
          </a:xfrm>
          <a:prstGeom prst="ellipse">
            <a:avLst/>
          </a:prstGeom>
          <a:gradFill rotWithShape="1">
            <a:gsLst>
              <a:gs pos="0">
                <a:srgbClr val="0033CC"/>
              </a:gs>
              <a:gs pos="100000">
                <a:srgbClr val="00185E"/>
              </a:gs>
            </a:gsLst>
            <a:path path="rect">
              <a:fillToRect r="100000" b="10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55358" name="Oval 62"/>
          <p:cNvSpPr>
            <a:spLocks noChangeArrowheads="1"/>
          </p:cNvSpPr>
          <p:nvPr/>
        </p:nvSpPr>
        <p:spPr bwMode="auto">
          <a:xfrm rot="2696314">
            <a:off x="1979613" y="4005263"/>
            <a:ext cx="1223962" cy="1152525"/>
          </a:xfrm>
          <a:prstGeom prst="ellipse">
            <a:avLst/>
          </a:prstGeom>
          <a:gradFill rotWithShape="1">
            <a:gsLst>
              <a:gs pos="0">
                <a:srgbClr val="0033CC"/>
              </a:gs>
              <a:gs pos="100000">
                <a:srgbClr val="00185E"/>
              </a:gs>
            </a:gsLst>
            <a:path path="rect">
              <a:fillToRect r="100000" b="10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55359" name="Oval 63"/>
          <p:cNvSpPr>
            <a:spLocks noChangeArrowheads="1"/>
          </p:cNvSpPr>
          <p:nvPr/>
        </p:nvSpPr>
        <p:spPr bwMode="auto">
          <a:xfrm>
            <a:off x="6443663" y="2133600"/>
            <a:ext cx="1223962" cy="1223963"/>
          </a:xfrm>
          <a:prstGeom prst="ellipse">
            <a:avLst/>
          </a:prstGeom>
          <a:gradFill rotWithShape="1">
            <a:gsLst>
              <a:gs pos="0">
                <a:srgbClr val="0033CC"/>
              </a:gs>
              <a:gs pos="100000">
                <a:srgbClr val="00185E"/>
              </a:gs>
            </a:gsLst>
            <a:path path="rect">
              <a:fillToRect r="100000" b="10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55360" name="Text Box 64"/>
          <p:cNvSpPr txBox="1">
            <a:spLocks noChangeArrowheads="1"/>
          </p:cNvSpPr>
          <p:nvPr/>
        </p:nvSpPr>
        <p:spPr bwMode="auto">
          <a:xfrm>
            <a:off x="3348038" y="3284538"/>
            <a:ext cx="4824412" cy="823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4800">
                <a:solidFill>
                  <a:srgbClr val="FF0000"/>
                </a:solidFill>
              </a:rPr>
              <a:t>«кочевники»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40"/>
                            </p:stCondLst>
                            <p:childTnLst>
                              <p:par>
                                <p:cTn id="11" presetID="0" presetClass="pat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04 0.00532 C -0.00573 0.00139 -0.0059 -0.0051 -0.00833 0.00277 C -0.00799 0.00393 -0.00747 0.00532 -0.00729 0.00648 C -0.00695 0.00833 -0.00729 0.01111 -0.00608 0.0118 C -0.00521 0.01273 -0.00573 0.00926 -0.00521 0.00787 C -0.00347 0.00463 -0.00035 0.00069 0.00208 -0.00255 C 0.0026 -0.00324 0.00087 -0.00047 -0.00017 0.00023 C -0.0026 0.00301 -0.00295 0.00277 -0.00608 0.00393 C -0.00677 0.0037 -0.01181 -0.00255 -0.01146 -0.00255 C -0.00955 -0.00255 -0.00885 0.00046 -0.00729 0.00139 C -0.00486 0.00277 0.00052 0.00463 0.0033 0.00532 C -0.00347 0.01088 -0.00747 0.0206 -0.01458 0.02615 C -0.0184 0.0331 -0.02326 0.04097 -0.0283 0.04699 C -0.03108 0.0581 -0.0401 0.06365 -0.04497 0.07291 C -0.04896 0.08009 -0.0533 0.08588 -0.05764 0.09236 C -0.06302 0.10115 -0.06667 0.11088 -0.07448 0.11713 C -0.07552 0.11643 -0.07674 0.11643 -0.0776 0.11574 C -0.07847 0.11481 -0.0809 0.11134 -0.07951 0.1118 C -0.07708 0.1125 -0.07535 0.11527 -0.07326 0.11713 C -0.07118 0.11898 -0.06563 0.12384 -0.06806 0.12361 C -0.07274 0.12291 -0.07708 0.12291 -0.0816 0.12222 C -0.07813 0.11759 -0.07413 0.1125 -0.0691 0.11064 C -0.06806 0.10972 -0.06701 0.10717 -0.06597 0.1081 C -0.06493 0.10856 -0.06632 0.11064 -0.06701 0.1118 C -0.06875 0.11551 -0.07118 0.11828 -0.07448 0.11967 C -0.07622 0.11504 -0.07778 0.11134 -0.08073 0.1081 C -0.08108 0.10671 -0.08264 0.10416 -0.0816 0.10416 C -0.08056 0.10416 -0.08056 0.10694 -0.07951 0.1081 C -0.07587 0.11273 -0.07014 0.11666 -0.06493 0.11828 C -0.0533 0.12777 -0.03872 0.11875 -0.02604 0.11828 C -0.00087 0.11759 0.02413 0.11759 0.0493 0.11713 C 0.04878 0.11574 0.04653 0.1081 0.0441 0.1081 C 0.04288 0.1081 0.04549 0.11088 0.04635 0.1118 C 0.04705 0.11273 0.04826 0.11365 0.0493 0.11458 C 0.0526 0.11689 0.05608 0.11944 0.0599 0.12083 C 0.05434 0.12824 0.05365 0.12592 0.0441 0.12476 C 0.04479 0.12222 0.04549 0.11967 0.04635 0.11713 C 0.0467 0.11551 0.04844 0.11319 0.04844 0.11342 C 0.04687 0.11574 0.04514 0.11805 0.0441 0.12083 C 0.0434 0.12199 0.04201 0.12407 0.04323 0.12476 C 0.04427 0.12569 0.04583 0.12407 0.04722 0.12361 C 0.0533 0.11967 0.05642 0.11967 0.06319 0.12083 C 0.05816 0.11782 0.05434 0.1125 0.0493 0.11064 C 0.04444 0.10115 0.04687 0.10486 0.04201 0.09907 C 0.03924 0.08796 0.04323 0.10139 0.03871 0.09236 C 0.03524 0.08495 0.04097 0.09166 0.03576 0.08449 C 0.03385 0.08194 0.0309 0.07986 0.02917 0.07685 C 0.02448 0.06759 0.02726 0.0706 0.02205 0.06643 C 0.0191 0.05926 0.01562 0.05254 0.01267 0.04583 C 0.01163 0.04398 0.00781 0.0368 0.00642 0.03402 C 0.00573 0.03264 0.00417 0.03009 0.00417 0.03032 C 0.00295 0.02129 0.00712 0.00532 -0.00104 0.00532 Z " pathEditMode="relative" rAng="0" ptsTypes="ffffffffffffffffffffffffffffffffffffffffffffffffffff">
                                      <p:cBhvr>
                                        <p:cTn id="12" dur="2000" fill="hold"/>
                                        <p:tgtEl>
                                          <p:spTgt spid="553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" y="56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27778E-6 -6.2963E-6 C -0.00035 0.00346 0.00034 0.00763 -0.00121 0.01041 C -0.00192 0.0118 -0.00331 0.00833 -0.004 0.00694 C -0.00469 0.00532 -0.00469 0.00323 -0.00522 0.00161 C -0.00591 -0.00024 -0.00695 -0.00186 -0.00782 -0.00371 C -0.00088 -0.0058 0.00086 -0.00742 0.00798 -0.00533 C 0.00485 -0.0014 -5.27778E-6 0.00856 -5.27778E-6 0.00856 C 0.00051 0.00624 0.00069 0.00393 0.00138 0.00161 C 0.00156 0.00092 0.00294 -0.00047 0.0026 -6.2963E-6 C 0.00138 0.00161 -0.00121 0.00508 -0.00121 0.00508 C -0.00435 -0.00649 -0.00886 -0.01505 -0.01442 -0.02478 C -0.01789 -0.0308 -0.01945 -0.03473 -0.0224 -0.04052 C -0.02327 -0.04214 -0.02501 -0.04561 -0.02501 -0.04561 C -0.02206 -0.05718 -0.02397 -0.04723 -0.02761 -0.04561 C -0.029 -0.04492 -0.03022 -0.04677 -0.0316 -0.04746 C -0.03247 -0.04931 -0.03265 -0.05279 -0.03421 -0.05279 C -0.0356 -0.05279 -0.03351 -0.04908 -0.03282 -0.04746 C -0.03022 -0.04214 -0.02622 -0.03867 -0.02362 -0.03334 C -0.01129 -0.03774 -0.02692 -0.03103 -0.0106 -0.04561 C -0.00799 -0.04792 -0.00261 -0.05279 -0.00261 -0.05279 C 0.00399 -0.06621 -0.00435 -0.0507 0.00399 -0.06158 C 0.0085 -0.06737 0.00468 -0.06575 0.00919 -0.07038 C 0.01301 -0.07408 0.01718 -0.07732 0.021 -0.0808 C 0.02256 -0.08218 0.02656 -0.08843 0.0276 -0.08959 C 0.03263 -0.09515 0.03697 -0.10186 0.04218 -0.10718 C 0.04513 -0.11019 0.04652 -0.11042 0.04878 -0.11413 C 0.0519 -0.11899 0.05433 -0.12385 0.05798 -0.12825 C 0.05659 -0.12871 0.05312 -0.13126 0.05399 -0.12987 C 0.0552 -0.12802 0.05746 -0.12524 0.05919 -0.1264 C 0.06058 -0.12732 0.05503 -0.13126 0.05659 -0.13172 C 0.05919 -0.13265 0.0618 -0.12941 0.0644 -0.12825 C 0.06579 -0.12755 0.0684 -0.1264 0.0684 -0.1264 C 0.06996 -0.12316 0.07239 -0.12084 0.07378 -0.1176 C 0.07725 -0.10996 0.07933 -0.10001 0.08159 -0.09144 C 0.08298 -0.0808 0.08385 -0.07015 0.08558 -0.05973 C 0.08628 -0.04862 0.08558 -0.03473 0.09218 -0.0264 C 0.09548 -0.01181 0.10277 0.00115 0.10659 0.01573 C 0.10607 0.01758 0.10642 0.0199 0.1052 0.02106 C 0.10347 0.02268 0.09808 0.02545 0.09878 0.02268 C 0.09982 0.01874 0.10659 0.01573 0.10659 0.01573 C 0.10798 0.0162 0.11024 0.0155 0.11058 0.01735 C 0.1111 0.0199 0.10607 0.02453 0.1052 0.02615 C 0.10329 0.02962 0.10173 0.03333 0.09999 0.0368 C 0.09912 0.03865 0.10173 0.03333 0.1026 0.03147 C 0.10537 0.02569 0.11024 0.02152 0.1144 0.01735 C 0.1184 0.0324 0.10225 0.02522 0.096 0.02453 C 0.06874 0.00647 0.07204 0.0155 0.021 0.01388 C 0.0184 0.01272 0.01579 0.01157 0.01319 0.01041 C 0.01162 0.00971 0.0118 0.00647 0.01058 0.00508 C 0.00954 0.00393 0.00798 0.00393 0.00659 0.00346 C 0.0019 -0.0007 0.00416 -6.2963E-6 -5.27778E-6 -6.2963E-6 Z " pathEditMode="relative" rAng="0" ptsTypes="fffffffffffffffffffffffffffffffffffffffffffffffffff">
                                      <p:cBhvr>
                                        <p:cTn id="14" dur="2000" fill="hold"/>
                                        <p:tgtEl>
                                          <p:spTgt spid="553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003 0.1743 C 0.03298 0.18194 0.03646 0.19537 0.03524 0.20393 C 0.03489 0.20601 0.03368 0.20046 0.03264 0.19884 C 0.02482 0.18657 0.03194 0.20023 0.02604 0.18819 C 0.03107 0.18148 0.03333 0.18148 0.04045 0.17939 C 0.02604 0.17337 0.03611 0.178 0.06944 0.17939 C 0.0875 0.18009 0.10538 0.18055 0.12343 0.18125 C 0.12291 0.18356 0.12361 0.18703 0.12205 0.18819 C 0.12135 0.18865 0.11597 0.18217 0.11545 0.18125 C 0.11441 0.17962 0.11128 0.17546 0.11284 0.17592 C 0.11718 0.17731 0.12048 0.18263 0.12465 0.18472 C 0.121 0.19212 0.11632 0.19606 0.11024 0.19884 C 0.11163 0.2 0.11267 0.20162 0.11423 0.20231 C 0.11632 0.20324 0.11927 0.20185 0.12083 0.20393 C 0.121 0.20416 0.11545 0.21111 0.11545 0.21134 C 0.11371 0.21388 0.11198 0.21689 0.11024 0.2199 C 0.10642 0.22662 0.1033 0.23402 0.09965 0.24097 C 0.09791 0.24444 0.09444 0.25138 0.09444 0.25162 C 0.09097 0.2662 0.09583 0.24814 0.09045 0.26018 C 0.08975 0.2618 0.08993 0.26388 0.08923 0.2655 C 0.08767 0.26921 0.08385 0.27592 0.08385 0.27615 C 0.08246 0.28194 0.08125 0.28634 0.07864 0.29166 C 0.07708 0.29861 0.07604 0.30162 0.07083 0.30393 C 0.06198 0.30046 0.05069 0.29907 0.08003 0.30231 C 0.07378 0.30486 0.06962 0.30787 0.06284 0.30925 C 0.06371 0.31111 0.06423 0.31319 0.06545 0.31458 C 0.06649 0.31574 0.06892 0.31458 0.06944 0.3162 C 0.07066 0.32013 0.06684 0.32592 0.06545 0.32847 C 0.06354 0.33657 0.05972 0.34421 0.05625 0.35138 C 0.05416 0.36018 0.04913 0.36759 0.04444 0.3743 C 0.04218 0.38356 0.03767 0.39166 0.03264 0.39884 C 0.03038 0.40717 0.02951 0.41736 0.02465 0.42314 C 0.02153 0.43587 0.02361 0.43078 0.01944 0.43912 C 0.01944 0.43935 0.01718 0.44953 0.01684 0.44953 C 0.01528 0.45 0.01423 0.44699 0.01284 0.44606 C 0.01128 0.44513 0.00937 0.4449 0.00764 0.44444 C 0.00625 0.44328 0.00521 0.4405 0.00364 0.44097 C 0.00243 0.44143 0.00191 0.44444 0.00243 0.44606 C 0.00382 0.45069 0.00885 0.45833 0.00885 0.45856 C 0.00972 0.45717 0.01545 0.45023 0.01545 0.44953 C 0.01545 0.44768 0.01302 0.44814 0.01163 0.44791 C 0.00503 0.44699 -0.00157 0.44675 -0.00816 0.44606 C -0.00417 0.43819 -0.00139 0.44027 -0.00556 0.43217 C -0.00764 0.42291 -0.00938 0.41342 -0.01077 0.40393 C -0.0099 0.35625 -0.01962 0.35023 -0.00417 0.32847 C -0.00591 0.3199 -0.00712 0.31875 -0.01337 0.32152 C -0.00799 0.32407 0.01458 0.32777 -0.00295 0.32337 C -0.00087 0.3155 0.00173 0.31643 0.00764 0.31458 C 0.01232 0.29444 0.0184 0.27546 0.02205 0.25486 C 0.02257 0.23611 0.02257 0.21759 0.02343 0.19884 C 0.02361 0.19398 0.02604 0.18981 0.02604 0.18472 " pathEditMode="relative" rAng="0" ptsTypes="ffffffffffffffffffffffffffffffffffffffffffffffffffA">
                                      <p:cBhvr>
                                        <p:cTn id="16" dur="2000" fill="hold"/>
                                        <p:tgtEl>
                                          <p:spTgt spid="5530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" y="141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99 -0.00902 C 0.01441 -0.00301 0.01893 -0.00671 0.01198 -0.00023 C -0.00677 -0.00231 -0.0059 -0.00277 0.0066 -0.00717 C 0.00799 -0.00833 0.01059 -0.01064 0.01059 -0.01041 C 0.00834 -0.01134 0.00556 -0.01041 0.004 -0.0125 C 0.00295 -0.01389 0.00452 -0.01643 0.00538 -0.01782 C 0.00764 -0.02152 0.0125 -0.025 0.0158 -0.02639 C 0.02309 -0.03287 0.02917 -0.03564 0.03698 -0.04051 C 0.04045 -0.04259 0.0474 -0.04745 0.0474 -0.04722 C 0.05243 -0.05463 0.06111 -0.06041 0.06719 -0.06689 C 0.07483 -0.07523 0.08125 -0.08426 0.08698 -0.0949 C 0.08924 -0.09907 0.09306 -0.10069 0.09618 -0.1037 C 0.09792 -0.10532 0.10382 -0.11389 0.1066 -0.11782 C 0.10868 -0.12523 0.11389 -0.1287 0.1184 -0.13356 C 0.12327 -0.13865 0.12778 -0.14467 0.13299 -0.1493 C 0.13386 -0.15115 0.13663 -0.15324 0.13559 -0.15463 C 0.13455 -0.15601 0.13316 -0.15139 0.1316 -0.15115 C 0.12639 -0.15069 0.12101 -0.15231 0.1158 -0.15277 C 0.11788 -0.16088 0.11927 -0.15879 0.125 -0.16157 C 0.12587 -0.1581 0.12674 -0.15463 0.12761 -0.15115 C 0.1283 -0.14861 0.12934 -0.15578 0.13038 -0.1581 C 0.13195 -0.16157 0.13559 -0.16851 0.13559 -0.16828 C 0.13715 -0.17685 0.13872 -0.18426 0.14219 -0.19143 C 0.14358 -0.25301 0.14167 -0.32546 0.14879 -0.38796 C 0.14965 -0.38611 0.15018 -0.38402 0.15139 -0.38264 C 0.15382 -0.37986 0.16233 -0.37476 0.1592 -0.37569 C 0.15747 -0.37615 0.15573 -0.37662 0.154 -0.37731 C 0.15139 -0.37824 0.14618 -0.38078 0.14618 -0.38055 C 0.15677 -0.38588 0.14636 -0.37407 0.14479 -0.37199 C 0.1842 -0.33773 0.28768 -0.36805 0.35 -0.36504 C 0.35104 -0.36018 0.35174 -0.35162 0.354 -0.34745 C 0.35504 -0.34537 0.3566 -0.34421 0.35799 -0.34236 C 0.35886 -0.3412 0.36111 -0.33703 0.36059 -0.33865 C 0.3592 -0.34236 0.35712 -0.34583 0.35538 -0.3493 C 0.35452 -0.35115 0.35261 -0.35463 0.35261 -0.35439 C 0.35226 -0.35625 0.35087 -0.3581 0.35139 -0.35972 C 0.35209 -0.3618 0.354 -0.36435 0.35538 -0.36342 C 0.3566 -0.36273 0.35469 -0.35972 0.354 -0.3581 C 0.3533 -0.35625 0.35226 -0.35463 0.35139 -0.35277 C 0.35521 -0.33634 0.35052 -0.35023 0.37761 -0.34583 C 0.379 -0.3456 0.37518 -0.34421 0.37379 -0.34398 C 0.36893 -0.34305 0.36406 -0.34282 0.3592 -0.34236 C 0.34462 -0.33726 0.33125 -0.32939 0.31719 -0.32291 C 0.30625 -0.31782 0.31632 -0.32176 0.3092 -0.31597 C 0.30816 -0.31504 0.30243 -0.31296 0.30139 -0.3125 C 0.29306 -0.30532 0.28351 -0.29884 0.27379 -0.29676 C 0.2658 -0.2912 0.2566 -0.28981 0.24879 -0.28449 C 0.23924 -0.27801 0.23004 -0.27129 0.21979 -0.26689 C 0.2132 -0.26412 0.20938 -0.26203 0.204 -0.2581 C 0.20052 -0.25555 0.1934 -0.25115 0.1934 -0.25092 C 0.1882 -0.24398 0.1783 -0.24398 0.17118 -0.24051 C 0.16736 -0.23564 0.16441 -0.23518 0.1592 -0.23356 C 0.15382 -0.2287 0.14757 -0.22754 0.14219 -0.22291 C 0.13577 -0.21736 0.13195 -0.2118 0.125 -0.20902 C 0.11997 -0.20416 0.11459 -0.20139 0.1092 -0.19676 C 0.10799 -0.19583 0.10538 -0.19305 0.10538 -0.1949 C 0.10538 -0.19814 0.11198 -0.19907 0.1158 -0.20023 C 0.11459 -0.20069 0.11163 -0.2037 0.11198 -0.20185 C 0.11268 -0.19768 0.12309 -0.18287 0.1158 -0.1949 C 0.11459 -0.19676 0.11337 -0.19838 0.11198 -0.20023 C 0.11111 -0.20139 0.11007 -0.20254 0.1092 -0.2037 C 0.10886 -0.19838 0.10886 -0.19305 0.10799 -0.18796 C 0.10643 -0.17939 0.09722 -0.17523 0.0934 -0.16851 C 0.08247 -0.14953 0.07309 -0.12037 0.05799 -0.10717 C 0.05643 -0.10115 0.05035 -0.09328 0.04618 -0.08958 C 0.0415 -0.08101 0.03594 -0.07384 0.0316 -0.06504 C 0.02778 -0.04838 0.01632 -0.03703 0.0092 -0.02291 C 0.0033 -0.01111 0.01025 -0.02546 0.004 -0.01064 C 0.0033 -0.00879 0.00209 -0.00717 0.00139 -0.00532 C 0.0007 -0.0037 -1.94444E-6 -0.00023 -1.94444E-6 -3.7037E-6 " pathEditMode="relative" rAng="0" ptsTypes="fffffffffffffffffffffffffffffffffffffffffffffffffffffffffffffffffffffA">
                                      <p:cBhvr>
                                        <p:cTn id="18" dur="2000" fill="hold"/>
                                        <p:tgtEl>
                                          <p:spTgt spid="553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8" y="-185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77 -0.00209 C 0.00208 -0.00602 0.00191 -0.0125 -0.00052 -0.00463 C -0.00018 -0.00348 0.00034 -0.00209 0.00052 -0.00093 C 0.00086 0.00092 0.00052 0.0037 0.00173 0.00439 C 0.0026 0.00532 0.00208 0.00185 0.0026 0.00046 C 0.00434 -0.00278 0.00746 -0.00672 0.00989 -0.00996 C 0.01041 -0.01065 0.00868 -0.00787 0.00764 -0.00718 C 0.00521 -0.0044 0.00486 -0.00463 0.00173 -0.00348 C 0.00104 -0.00371 -0.004 -0.00996 -0.00365 -0.00996 C -0.00174 -0.00996 -0.00104 -0.00695 0.00052 -0.00602 C 0.00295 -0.00463 0.00833 -0.00278 0.01111 -0.00209 C 0.00434 0.00347 0.00034 0.01319 -0.00677 0.01875 C -0.01059 0.02569 -0.01545 0.03356 -0.02049 0.03958 C -0.02327 0.05069 -0.03229 0.05625 -0.03716 0.06551 C -0.04115 0.07268 -0.04549 0.07847 -0.04983 0.08495 C -0.05521 0.09375 -0.05886 0.10347 -0.06667 0.10972 C -0.06771 0.10902 -0.06893 0.10902 -0.06979 0.10833 C -0.07066 0.1074 -0.07309 0.10393 -0.0717 0.10439 C -0.06927 0.10509 -0.06754 0.10787 -0.06545 0.10972 C -0.06337 0.11157 -0.05782 0.11643 -0.06025 0.1162 C -0.06493 0.11551 -0.06927 0.11551 -0.07379 0.11481 C -0.07032 0.11018 -0.06632 0.10509 -0.06129 0.10324 C -0.06025 0.10231 -0.0592 0.09976 -0.05816 0.10069 C -0.05712 0.10115 -0.05851 0.10324 -0.0592 0.10439 C -0.06094 0.1081 -0.06337 0.11088 -0.06667 0.11226 C -0.06841 0.10763 -0.06997 0.10393 -0.07292 0.10069 C -0.07327 0.0993 -0.07483 0.09676 -0.07379 0.09676 C -0.07275 0.09676 -0.07275 0.09953 -0.0717 0.10069 C -0.06806 0.10532 -0.06233 0.10926 -0.05712 0.11088 C -0.04549 0.12037 -0.03091 0.11134 -0.01823 0.11088 C 0.00694 0.11018 0.03194 0.11018 0.05711 0.10972 C 0.05659 0.10833 0.05434 0.10069 0.05191 0.10069 C 0.05069 0.10069 0.0533 0.10347 0.05416 0.10439 C 0.05486 0.10532 0.05607 0.10625 0.05711 0.10717 C 0.06041 0.10949 0.06389 0.11203 0.06771 0.11342 C 0.06215 0.12083 0.06146 0.11851 0.05191 0.11736 C 0.0526 0.11481 0.0533 0.11226 0.05416 0.10972 C 0.05451 0.1081 0.05625 0.10578 0.05625 0.10601 C 0.05468 0.10833 0.05295 0.11064 0.05191 0.11342 C 0.05121 0.11458 0.04982 0.11666 0.05104 0.11736 C 0.05208 0.11828 0.05364 0.11666 0.05503 0.1162 C 0.06111 0.11226 0.06423 0.11226 0.071 0.11342 C 0.06597 0.11041 0.06215 0.10509 0.05711 0.10324 C 0.05225 0.09375 0.05468 0.09745 0.04982 0.09166 C 0.04705 0.08055 0.05104 0.09398 0.04652 0.08495 C 0.04305 0.07754 0.04878 0.08426 0.04357 0.07708 C 0.04166 0.07453 0.03871 0.07245 0.03698 0.06944 C 0.03229 0.06018 0.03507 0.06319 0.02986 0.05902 C 0.02691 0.05185 0.02343 0.04513 0.02048 0.03842 C 0.01944 0.03657 0.01562 0.02939 0.01423 0.02662 C 0.01354 0.02523 0.01198 0.02268 0.01198 0.02291 C 0.01076 0.01388 0.01493 -0.00209 0.00677 -0.00209 Z " pathEditMode="relative" rAng="0" ptsTypes="ffffffffffffffffffffffffffffffffffffffffffffffffffff">
                                      <p:cBhvr>
                                        <p:cTn id="20" dur="2000" fill="hold"/>
                                        <p:tgtEl>
                                          <p:spTgt spid="5530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" y="56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3 0.00162 C -0.00278 0.00509 -0.00295 0.00902 -0.00191 0.01226 C -0.0007 0.0162 0.0033 0.02268 0.0033 0.02291 C 0.00382 0.02569 0.00469 0.03449 0.00469 0.03148 C 0.00469 0.02685 0.00399 0.02222 0.0033 0.01759 C 0.00243 0.01087 0.00243 0.0125 -0.00191 0.00879 C -0.00243 0.00694 -0.00191 0.00393 -0.0033 0.00347 C -0.0066 0.00231 -0.01511 0.02106 -0.01511 0.02129 C -0.01615 0.02314 -0.01163 0.01851 -0.0099 0.01759 C -0.00816 0.01666 -0.00625 0.01643 -0.00452 0.01574 C -0.00035 0.0118 0.0026 0.00833 0.00729 0.00532 C 0.00816 0.00416 0.01041 4.81481E-6 0.00989 0.00162 C 0.0085 0.00532 0.00729 0.00995 0.00469 0.01226 C 0.0033 0.01342 0.00208 0.01458 0.00069 0.01574 C -0.00781 0.01018 -0.01233 4.81481E-6 -0.0191 -0.0088 C -0.02031 -0.01019 -0.02275 -0.01274 -0.0217 -0.01413 C -0.02066 -0.01551 -0.01893 -0.01204 -0.01771 -0.01065 C -0.01215 -0.00463 -0.01858 -0.00811 -0.0099 -0.00533 C -0.00469 0.00138 0.00156 0.00046 0.00868 0.00162 C 0.00712 0.0074 0.00798 0.00763 0.0033 0.01041 C 0.00087 0.0118 -0.00452 0.01388 -0.00452 0.01412 C -0.00729 0.01273 -0.02743 0.00555 -0.0007 0.00532 C 0.05555 0.00462 0.11163 0.00416 0.16788 0.00347 C 0.16823 0.00162 0.1691 4.81481E-6 0.1691 -0.00186 C 0.1691 -0.01598 0.16302 -0.00116 0.1559 0.00162 C 0.14913 0.01527 0.14982 -0.00695 0.1493 -0.01227 C 0.14357 0.003 0.14618 0.01203 0.14809 0.02986 C 0.15225 0.0243 0.15573 0.01782 0.15989 0.01226 C 0.16232 0.00902 0.16545 0.00671 0.16788 0.00347 C 0.16545 0.01273 0.16736 0.00717 0.16128 0.01921 C 0.16041 0.02106 0.15729 0.02476 0.15729 0.02268 C 0.15729 0.01851 0.1618 0.01689 0.16389 0.01388 C 0.16614 0.00462 0.16805 -0.00487 0.17048 -0.01413 C 0.17083 -0.02825 0.17187 -0.07431 0.17309 -0.09121 C 0.17396 -0.10301 0.17778 -0.11482 0.17969 -0.12639 C 0.1835 -0.14954 0.18837 -0.17176 0.19288 -0.19468 C 0.18889 -0.23102 0.19288 -0.2213 0.18489 -0.20695 C 0.18333 -0.2 0.18073 -0.1963 0.17708 -0.19121 C 0.17969 -0.20232 0.19166 -0.20695 0.1993 -0.21065 C 0.18819 -0.22084 0.20521 -0.20672 0.17569 -0.21575 C 0.17448 -0.21621 0.17725 -0.21852 0.1783 -0.21945 C 0.17951 -0.22038 0.1809 -0.22061 0.18229 -0.22107 C 0.18993 -0.22315 0.19687 -0.22362 0.20469 -0.22454 C 0.20607 -0.22524 0.21007 -0.22639 0.20868 -0.22639 C 0.20208 -0.22639 0.18246 -0.22639 0.18889 -0.22454 C 0.19913 -0.22153 0.20989 -0.22338 0.22048 -0.22292 C 0.20555 -0.21783 0.22934 -0.21783 0.2309 -0.2176 C 0.23785 -0.21436 0.24166 -0.21204 0.2493 -0.21065 C 0.25937 -0.20602 0.27014 -0.20278 0.27969 -0.19653 C 0.28802 -0.19121 0.29548 -0.18635 0.30469 -0.18426 C 0.31788 -0.17732 0.33264 -0.17385 0.3467 -0.172 C 0.37309 -0.16297 0.36528 -0.16829 0.41649 -0.16667 C 0.41475 -0.16621 0.41285 -0.16598 0.41128 -0.16505 C 0.40972 -0.16413 0.40885 -0.16181 0.40729 -0.16135 C 0.40347 -0.15996 0.39948 -0.16019 0.39548 -0.15973 C 0.3993 -0.15625 0.40278 -0.15417 0.40729 -0.15278 C 0.40955 -0.15209 0.41163 -0.15163 0.41389 -0.15093 C 0.41528 -0.15047 0.41927 -0.14908 0.41788 -0.14908 C 0.41354 -0.14908 0.40903 -0.15024 0.40469 -0.15093 C 0.40017 -0.15556 0.39687 -0.16065 0.39149 -0.1632 C 0.40052 -0.16737 0.41441 -0.1544 0.4243 -0.1544 C 0.42569 -0.1544 0.4217 -0.15556 0.42048 -0.15625 C 0.41857 -0.15741 0.41701 -0.15903 0.4151 -0.15973 C 0.4125 -0.16065 0.40989 -0.16088 0.40729 -0.16135 C 0.39774 -0.16575 0.38802 -0.16968 0.3783 -0.17362 C 0.39253 -0.17848 0.40746 -0.17107 0.4217 -0.16852 C 0.425 -0.15579 0.42135 -0.17084 0.4243 -0.14561 C 0.42604 -0.13033 0.42969 -0.11505 0.43229 -0.1 C 0.43507 -0.08426 0.43732 -0.06806 0.44149 -0.05278 C 0.44253 -0.04468 0.44392 -0.03774 0.44548 -0.02987 C 0.44896 0.01111 0.47187 0.08379 0.43489 0.0912 C 0.43958 0.09745 0.43732 0.09606 0.44288 0.09814 C 0.44462 0.09884 0.44965 0.10092 0.44809 0.1 C 0.44305 0.09699 0.43889 0.09606 0.43368 0.09467 C 0.43107 0.09236 0.4283 0.09004 0.42569 0.08773 C 0.4243 0.08657 0.4217 0.08425 0.4217 0.08449 C 0.42222 0.0824 0.4217 0.07939 0.42309 0.07893 C 0.42465 0.07847 0.42587 0.08125 0.42708 0.0824 C 0.43368 0.08865 0.4375 0.09837 0.44548 0.10162 C 0.44618 0.10254 0.45069 0.10972 0.45208 0.10879 C 0.4533 0.10787 0.45156 0.10486 0.45069 0.10347 C 0.44844 0.09953 0.44462 0.09745 0.44288 0.09305 C 0.43889 0.08287 0.44114 0.08819 0.43628 0.07708 C 0.43541 0.07268 0.43437 0.05694 0.4309 0.07013 C 0.43194 0.08009 0.43368 0.08819 0.4309 0.09814 C 0.42778 0.10972 0.40903 0.11203 0.40208 0.11226 C 0.37361 0.11342 0.34479 0.11342 0.31649 0.11388 C 0.28802 0.1206 0.28628 0.12175 0.2375 0.11388 C 0.23732 0.11388 0.23107 0.10069 0.22969 0.09814 C 0.22882 0.09652 0.22708 0.09305 0.22708 0.09328 C 0.22291 0.09837 0.22205 0.10532 0.22048 0.11226 C 0.22083 0.11458 0.22031 0.11782 0.2217 0.11921 C 0.22222 0.1199 0.23194 0.11296 0.23368 0.11226 C 0.23455 0.11041 0.23472 0.10694 0.23628 0.10694 C 0.23767 0.10694 0.23767 0.11041 0.2375 0.11226 C 0.23715 0.11481 0.23594 0.11689 0.23489 0.11921 C 0.23403 0.12106 0.23385 0.12453 0.23229 0.12453 C 0.2309 0.12453 0.23316 0.12106 0.23368 0.11921 C 0.23403 0.11736 0.23489 0.11388 0.23489 0.11412 C 0.22969 0.11342 0.2243 0.11365 0.2191 0.11226 C 0.21753 0.1118 0.21649 0.10972 0.2151 0.10879 C 0.21094 0.10625 0.20642 0.10393 0.20208 0.10162 C 0.19149 0.09583 0.1809 0.09027 0.17048 0.08425 C 0.14826 0.07152 0.12361 0.06898 0.10069 0.05972 C 0.0941 0.05694 0.0875 0.0537 0.0809 0.05092 C 0.07708 0.0456 0.07413 0.04629 0.0691 0.04375 C 0.06736 0.04282 0.06562 0.04166 0.06389 0.04027 C 0.0625 0.03912 0.06128 0.03773 0.05989 0.0368 C 0.0559 0.03449 0.04462 0.02824 0.0401 0.02638 C 0.03437 0.02083 0.02344 0.01504 0.01649 0.01226 C 0.01128 0.00763 0.00503 0.00347 -0.0007 4.81481E-6 C -0.00191 -0.0007 -0.0033 -0.00255 -0.00452 -0.00186 C -0.00538 -0.00139 -0.00365 0.00046 -0.0033 0.00162 Z " pathEditMode="relative" rAng="0" ptsTypes="fffffffffffffffffffffffffffffffffffffffffffffffffffffffffffffffffffffffffffffffffffffffffffffffffffffffffffffffff">
                                      <p:cBhvr>
                                        <p:cTn id="22" dur="3000" fill="hold"/>
                                        <p:tgtEl>
                                          <p:spTgt spid="553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6" y="-55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27778E-6 2.96296E-6 C -0.00312 -0.01227 -0.0052 -0.01157 0.00139 -0.0088 C 0.00278 -0.00301 0.00799 0.00718 0.00799 0.00718 C 0.00746 0.00185 0.00817 -0.00394 0.0066 -0.0088 C 0.00608 -0.01042 0.00487 -0.00648 0.004 -0.00509 C -0.0026 0.00602 0.00521 -0.00532 -0.00121 0.0037 C 0.00157 -0.00833 -0.0019 0.00532 0.00261 -0.00694 C 0.0033 -0.00857 0.004 -0.01412 0.004 -0.01227 C 0.004 -0.00648 0.00174 -0.00046 -0.00121 0.0037 C -0.00433 -0.0081 -0.00503 -0.02107 -0.00781 -0.03333 C -0.00746 -0.03681 -0.0092 -0.04375 -0.00659 -0.04375 C -0.00399 -0.04375 -0.00572 -0.03681 -0.0052 -0.03333 C -0.00486 -0.03102 -0.00399 -0.0287 -0.00399 -0.02616 C -0.00399 -0.02431 -0.00451 -0.02986 -0.0052 -0.03148 C -0.00729 -0.03565 -0.01024 -0.03773 -0.01319 -0.04028 C -0.01406 -0.04213 -0.01475 -0.04398 -0.01579 -0.0456 C -0.01701 -0.04745 -0.02117 -0.04954 -0.01961 -0.05069 C -0.01683 -0.05255 -0.01354 -0.04954 -0.01041 -0.04907 C 0.0073 -0.0463 0.01389 -0.0463 -0.02239 -0.04907 C -0.01718 -0.05579 -0.01545 -0.0544 -0.00781 -0.05255 C -0.00746 -0.05023 -0.00798 -0.04699 -0.00659 -0.0456 C -0.00555 -0.04444 -0.00381 -0.0463 -0.0026 -0.04722 C 0.00018 -0.04931 0.00244 -0.05255 0.00539 -0.0544 C 0.00886 -0.05671 0.01233 -0.05903 0.0158 -0.06134 C 0.01754 -0.0625 0.01928 -0.06366 0.02101 -0.06482 C 0.02275 -0.06597 0.02639 -0.06829 0.02639 -0.06829 C 0.03299 -0.07708 0.04185 -0.08241 0.04879 -0.0912 C 0.04532 -0.09259 0.03976 -0.09028 0.0382 -0.09468 C 0.03733 -0.09699 0.0408 -0.09815 0.04219 -0.1 C 0.04844 -0.09699 0.05157 -0.09097 0.05539 -0.08403 C 0.06389 -0.09607 0.04896 -0.07384 0.04879 -0.07361 C 0.05035 -0.08657 0.04862 -0.08264 0.05539 -0.0912 C 0.0566 -0.09051 0.05834 -0.09074 0.05921 -0.08935 C 0.06025 -0.0875 0.06008 -0.08472 0.0606 -0.08241 C 0.06181 -0.07708 0.06372 -0.07199 0.06459 -0.06667 C 0.06598 -0.0588 0.06823 -0.05139 0.0698 -0.04375 C 0.0724 -0.03102 0.07344 -0.01644 0.079 -0.00509 C 0.08073 0.00347 0.08421 0.00718 0.0882 0.01412 C 0.08959 0.01343 0.09133 0.01389 0.09219 0.01227 C 0.09376 0.00926 0.09723 0.00023 0.0948 0.00185 C 0.09306 0.00301 0.09133 0.00417 0.08959 0.00532 C 0.08317 0.01806 0.08646 0.01296 0.08039 0.02106 C 0.08264 0.00787 0.08004 0.01991 0.08421 0.0088 C 0.0849 0.00718 0.0856 0.00185 0.0856 0.0037 C 0.0856 0.00486 0.08334 0.01435 0.08299 0.01597 C 0.08212 0.01412 0.08108 0.0125 0.08039 0.01065 C 0.07969 0.00903 0.07935 0.00718 0.079 0.00532 C 0.07848 0.00301 0.07761 -0.00394 0.07761 -0.00162 C 0.07761 0.00255 0.07848 0.00648 0.079 0.01065 C 0.08195 -0.00093 0.0816 0.01065 0.08299 0.01597 C 0.06233 0.03403 0.03455 0.02199 0.01181 0.01412 C 0.00712 0.00995 0.00504 0.0037 5.27778E-6 2.96296E-6 Z " pathEditMode="relative" ptsTypes="ffffffffffffffffffffffffffffffffffffffffffffffffffff">
                                      <p:cBhvr>
                                        <p:cTn id="24" dur="3000" fill="hold"/>
                                        <p:tgtEl>
                                          <p:spTgt spid="5530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5" presetID="0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2.22222E-6 C 0.00104 -0.00185 0.00173 -0.00371 0.00295 -0.00509 C 0.00399 -0.00579 0.01406 -0.00718 0.01354 -0.00718 C 0.01024 -0.00625 0.00659 -0.00579 0.00295 -0.00509 C 0.00746 0.00231 0.00486 -0.00255 0.00989 0.00995 C 0.01076 0.01227 0.01423 0.01828 0.01354 0.01597 C 0.01215 0.01134 0.00972 0.00717 0.00781 0.00278 C 0.00538 -0.00278 0.00486 -0.00972 0.0026 -0.01551 C 0.00555 -0.025 0.00694 -0.01945 0.01163 -0.01435 C 0.01163 -0.01412 0.00972 0.00208 0.00764 0.00625 C -0.00052 0.02153 0.00573 0.00532 0.00139 0.01782 C 0.00277 0.01736 0.00451 0.01782 0.00538 0.01643 C 0.00677 0.01481 0.00642 0.0118 0.00729 0.00972 C 0.01007 0.00301 0.0118 -0.00139 0.01389 -0.0088 C 0.01163 -0.0213 0.01493 -0.00648 0.00955 -0.01991 C 0.00885 -0.02153 0.00902 -0.02361 0.0085 -0.02523 C 0.00555 -0.03449 0.00017 -0.04306 -0.00139 -0.05301 C -0.01129 -0.06922 -0.02153 -0.08727 -0.02917 -0.10602 C -0.03594 -0.11366 -0.04219 -0.12292 -0.04427 -0.13449 C -0.04792 -0.13866 -0.04948 -0.14306 -0.05261 -0.14792 C -0.054 -0.14213 -0.05591 -0.13681 -0.05764 -0.13102 C -0.0658 -0.11806 -0.05278 -0.12824 -0.05104 -0.13009 C -0.05 -0.13125 -0.04913 -0.13334 -0.04809 -0.13496 C -0.04688 -0.13611 -0.04497 -0.13982 -0.0441 -0.13797 C -0.04323 -0.13588 -0.04601 -0.13472 -0.04705 -0.1331 C -0.05174 -0.1257 -0.05729 -0.11945 -0.06163 -0.11181 C -0.05573 -0.11505 -0.05278 -0.11829 -0.04879 -0.12431 C -0.04098 -0.13033 -0.04063 -0.13727 -0.04427 -0.1169 C -0.04532 -0.08241 -0.04618 -0.04769 -0.04792 -0.01343 C -0.04966 0.02338 -0.0533 0.09699 -0.05313 0.09699 C -0.0533 0.10231 -0.05295 0.10764 -0.05313 0.11296 C -0.05434 0.13935 -0.05764 0.16551 -0.05782 0.19166 C -0.05782 0.19375 -0.05486 0.18981 -0.05348 0.18842 C -0.04896 0.18449 -0.0467 0.18055 -0.04462 0.17384 C -0.04792 0.1794 -0.05174 0.18171 -0.05608 0.18657 C -0.054 0.18588 -0.04306 0.18009 -0.05313 0.1831 C -0.03802 0.1919 -0.0217 0.21713 -0.01198 0.23472 C -0.00695 0.24375 0.00034 0.25185 0.00451 0.26157 C 0.00937 0.2662 0.01354 0.27176 0.01632 0.27893 C 0.01076 0.27916 0.00208 0.27778 0.00156 0.28379 C 0.00139 0.28565 0.00434 0.28333 0.00555 0.28287 C 0.00712 0.28171 0.0085 0.28102 0.00989 0.27986 C 0.01284 0.27708 0.01562 0.27338 0.0184 0.27037 C 0.02014 0.26852 0.01527 0.27453 0.01389 0.27685 C 0.01076 0.28241 0.01128 0.28379 0.00781 0.28842 C 0.00625 0.29004 0.00364 0.29051 0.00347 0.29305 C 0.0033 0.29491 0.00659 0.29143 0.00764 0.29004 C 0.01007 0.28703 0.01371 0.28032 0.01389 0.28032 C 0.01857 0.28032 0.02448 0.28449 0.0283 0.28009 C 0.03246 0.27592 0.02604 0.25856 0.02639 0.25208 C 0.0283 0.21528 0.0309 0.17847 0.03316 0.14166 C 0.03142 0.13032 0.02864 0.11898 0.02777 0.10764 C 0.02569 0.10185 0.02465 0.09745 0.02378 0.0912 C 0.01927 0.08055 0.01545 0.06319 0.01354 0.05092 C 0.00642 0.03356 0.01267 0.00787 0.01389 -0.0088 " pathEditMode="relative" rAng="-5061042" ptsTypes="ffffffffffffffffffffffffffffffffffffffffffffffffffffffA">
                                      <p:cBhvr>
                                        <p:cTn id="26" dur="2000" fill="hold"/>
                                        <p:tgtEl>
                                          <p:spTgt spid="5530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" y="75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0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48148E-6 C -0.00121 0.02246 0.00226 0.0301 -0.0092 0.01575 C -0.00764 0.00834 -0.00868 0.00857 -0.00382 0.00348 C 0.01285 -0.01388 0.00191 -0.00092 -1.66667E-6 0.00186 C -0.00139 0.00394 -0.0026 0.00649 -0.00382 0.0088 C -0.00208 0.00116 0.00104 -0.00115 0.0066 -0.00347 C 0.01337 -0.01203 0.01042 -0.00069 0.00938 0.00348 C 0.00764 0.01088 0.00538 0.0176 0.00278 0.02454 C -0.00434 0.01551 -0.00416 0.00255 -0.00781 -0.00879 C -0.00937 -0.01365 -0.01423 -0.028 -0.01302 -0.02291 C -0.01024 -0.01087 -0.00243 -0.00138 0.00538 0.00533 C 0.00035 0.00973 -1.66667E-6 0.01505 -0.00382 0.02107 C -0.00868 0.02894 -0.0151 0.03588 -0.01962 0.04375 C -0.02309 0.05 -0.02517 0.05741 -0.02882 0.0632 C -0.03802 0.07801 -0.04653 0.09329 -0.05521 0.1088 C -0.05989 0.11713 -0.06666 0.12616 -0.071 0.13519 C -0.07708 0.14769 -0.08316 0.16482 -0.09201 0.17362 C -0.09496 0.18357 -0.0993 0.19098 -0.10382 0.2 C -0.10451 0.20163 -0.10468 0.20371 -0.10521 0.20533 C -0.1059 0.20764 -0.10659 0.21019 -0.10781 0.21227 C -0.10885 0.21436 -0.11059 0.21575 -0.1118 0.2176 C -0.11284 0.21922 -0.11354 0.22107 -0.11441 0.22269 C -0.11684 0.23334 -0.12222 0.23982 -0.1276 0.24746 C -0.12795 0.24514 -0.12812 0.2426 -0.12882 0.24028 C -0.13107 0.23218 -0.13403 0.23218 -0.1276 0.23519 C -0.12673 0.23681 -0.12621 0.23913 -0.125 0.24028 C -0.12343 0.24167 -0.11771 0.24213 -0.11962 0.24213 C -0.13055 0.24213 -0.14166 0.24098 -0.1526 0.24028 C -0.14705 0.22963 -0.13385 0.22917 -0.125 0.22639 C -0.12326 0.22686 -0.12031 0.2257 -0.11962 0.22801 C -0.1184 0.23264 -0.12587 0.2419 -0.1276 0.24561 C -0.12795 0.24746 -0.13021 0.25093 -0.12882 0.25093 C -0.12691 0.25093 -0.12639 0.24746 -0.125 0.24561 C -0.12118 0.24051 -0.11684 0.23843 -0.11302 0.23334 C -0.11458 0.24167 -0.11649 0.24491 -0.121 0.25093 C -0.12882 0.24977 -0.1342 0.25116 -0.13941 0.24375 C -0.2967 0.24514 -0.41371 0.21737 -0.32222 0.25973 C -0.32309 0.26135 -0.32343 0.26459 -0.325 0.26482 C -0.34132 0.26852 -0.33906 0.25857 -0.34201 0.24375 C -0.34288 0.24607 -0.34462 0.24838 -0.34462 0.25093 C -0.34462 0.25301 -0.34323 0.247 -0.34201 0.24561 C -0.33958 0.24283 -0.3342 0.23866 -0.3342 0.23866 C -0.33628 0.24723 -0.34132 0.25 -0.346 0.25602 C -0.34444 0.25024 -0.34409 0.2463 -0.34062 0.24213 C -0.33628 0.23079 -0.3335 0.21806 -0.32882 0.20695 C -0.32725 0.20325 -0.32465 0.20047 -0.32361 0.19653 C -0.321 0.18681 -0.31996 0.17593 -0.31701 0.16667 C -0.31389 0.15649 -0.31146 0.15348 -0.3092 0.14375 C -0.30712 0.13496 -0.30625 0.12616 -0.30382 0.1176 C -0.30208 0.10278 -0.3 0.0882 -0.29722 0.07362 C -0.29583 0.06667 -0.2934 0.05255 -0.2934 0.05255 C -0.29288 0.02454 -0.2934 -0.00347 -0.29201 -0.03148 C -0.29184 -0.03356 -0.29097 -0.02638 -0.28941 -0.02638 C -0.28802 -0.02638 -0.28854 -0.02986 -0.28802 -0.03148 C -0.29097 -0.03564 -0.29427 -0.03981 -0.29722 -0.04398 C -0.296 -0.04444 -0.29479 -0.0456 -0.2934 -0.0456 C -0.27864 -0.0456 -0.29496 -0.03402 -0.3 -0.02986 C -0.30278 -0.02754 -0.30607 -0.02615 -0.3092 -0.02453 C -0.31041 -0.02384 -0.31389 -0.02175 -0.31302 -0.02291 C -0.3092 -0.028 -0.30208 -0.02754 -0.29722 -0.02986 C -0.27465 -0.02777 -0.27187 -0.02685 -0.28802 -0.02291 C -0.29548 -0.02337 -0.30312 -0.02199 -0.31041 -0.02453 C -0.31215 -0.02523 -0.3118 -0.02916 -0.3118 -0.03148 C -0.3118 -0.04629 -0.31267 -0.04351 -0.30642 -0.04907 C -0.29896 -0.04583 -0.29444 -0.0405 -0.2868 -0.03865 C -0.25121 -0.01574 -0.2368 -0.03263 -0.17621 -0.03148 C -0.12343 -0.02337 -0.17743 -0.02824 -0.046 -0.02638 C -0.03194 -0.02523 -0.01736 -0.028 -0.00382 -0.02291 C -0.00243 -0.02245 -0.00312 -0.01921 -0.0026 -0.01759 C -0.00069 -0.0125 0.00278 -0.00185 0.00278 -0.00185 C -0.00034 0.00232 -1.66667E-6 0.00371 -1.66667E-6 -1.48148E-6 Z " pathEditMode="relative" ptsTypes="fffffffffffffffffffffffffffffffffffffffffffffffffffffffffffffffffffffff">
                                      <p:cBhvr>
                                        <p:cTn id="28" dur="3000" fill="hold"/>
                                        <p:tgtEl>
                                          <p:spTgt spid="5530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9" presetID="0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34 -0.00903 C 4.44444E-6 -0.00556 0.00069 -0.00139 -0.00087 0.00139 C -0.00157 0.00278 -0.00296 -0.0007 -0.00365 -0.00208 C -0.00434 -0.0037 -0.00434 -0.00579 -0.00487 -0.00741 C -0.00556 -0.00926 -0.0066 -0.01088 -0.00747 -0.01273 C -0.00053 -0.01482 0.00121 -0.01644 0.00833 -0.01435 C 0.0052 -0.01042 0.00034 -0.00046 0.00034 -0.00023 C 0.00086 -0.00278 0.00104 -0.00509 0.00173 -0.00741 C 0.00191 -0.0081 0.00329 -0.00949 0.00295 -0.00903 C 0.00173 -0.00741 -0.00087 -0.00394 -0.00087 -0.0037 C -0.004 -0.01551 -0.00851 -0.02408 -0.01407 -0.0338 C -0.01754 -0.03982 -0.0191 -0.04375 -0.02205 -0.04954 C -0.02292 -0.05116 -0.02466 -0.05463 -0.02466 -0.0544 C -0.02171 -0.0662 -0.02362 -0.05625 -0.02726 -0.05463 C -0.02865 -0.05394 -0.02987 -0.05579 -0.03125 -0.05648 C -0.03212 -0.05833 -0.0323 -0.06181 -0.03386 -0.06181 C -0.03525 -0.06181 -0.03316 -0.0581 -0.03247 -0.05648 C -0.02987 -0.05116 -0.02587 -0.04769 -0.02327 -0.04236 C -0.01094 -0.04676 -0.02657 -0.04005 -0.01025 -0.05463 C -0.00764 -0.05695 -0.00226 -0.06181 -0.00226 -0.06158 C 0.00434 -0.07523 -0.004 -0.05972 0.00434 -0.0706 C 0.00885 -0.07639 0.00503 -0.07477 0.00954 -0.0794 C 0.01336 -0.0831 0.01753 -0.08634 0.02135 -0.08982 C 0.02291 -0.0912 0.02691 -0.09745 0.02795 -0.09861 C 0.03298 -0.10417 0.03732 -0.11088 0.04253 -0.1162 C 0.04548 -0.11921 0.04687 -0.11945 0.04913 -0.12315 C 0.05225 -0.12801 0.05468 -0.13287 0.05833 -0.13727 C 0.05694 -0.13773 0.05347 -0.14028 0.05434 -0.13889 C 0.05555 -0.13704 0.05781 -0.13426 0.05954 -0.13542 C 0.06093 -0.13634 0.05538 -0.14028 0.05694 -0.14074 C 0.05954 -0.14167 0.06215 -0.13843 0.06475 -0.13727 C 0.06614 -0.13658 0.06875 -0.13542 0.06875 -0.13519 C 0.07031 -0.13218 0.07274 -0.12986 0.07413 -0.12662 C 0.0776 -0.11898 0.07968 -0.10903 0.08194 -0.10046 C 0.08333 -0.08982 0.0842 -0.07917 0.08593 -0.06875 C 0.08663 -0.05764 0.08593 -0.04375 0.09253 -0.03542 C 0.09583 -0.02083 0.10312 -0.00787 0.10694 0.00671 C 0.10642 0.00856 0.10677 0.01088 0.10555 0.01204 C 0.10382 0.01366 0.09843 0.01643 0.09913 0.01366 C 0.10017 0.00972 0.10694 0.00671 0.10694 0.00694 C 0.10833 0.00717 0.11059 0.00648 0.11093 0.00833 C 0.11145 0.01088 0.10642 0.01551 0.10555 0.01713 C 0.10364 0.0206 0.10208 0.0243 0.10034 0.02778 C 0.09947 0.02963 0.10208 0.0243 0.10295 0.02245 C 0.10572 0.01667 0.11059 0.0125 0.11475 0.00833 C 0.11875 0.02338 0.1026 0.0162 0.09635 0.01551 C 0.06909 -0.00255 0.07239 0.00648 0.02135 0.00486 C 0.01875 0.0037 0.01614 0.00255 0.01354 0.00139 C 0.01197 0.00069 0.01215 -0.00255 0.01093 -0.00394 C 0.00989 -0.00509 0.00833 -0.00509 0.00694 -0.00556 C 0.00225 -0.00972 0.00451 -0.00903 0.00034 -0.00903 Z " pathEditMode="relative" rAng="0" ptsTypes="fffffffffffffffffffffffffffffffffffffffffffffffffff">
                                      <p:cBhvr>
                                        <p:cTn id="30" dur="2000" fill="hold"/>
                                        <p:tgtEl>
                                          <p:spTgt spid="553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" y="-47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0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73 -0.00509 C 0.01528 0.01366 0.02084 0.01736 0.00591 0.01528 C 0.00365 0.00764 0.00278 0.0088 0.00469 0.00093 C 0.0099 -0.02662 0.00695 -0.00787 0.00677 -0.00324 C 0.0066 -0.00046 0.00695 0.00232 0.00677 0.00509 C 0.00504 -0.00208 0.00625 -0.00648 0.00973 -0.01342 C 0.01111 -0.02592 0.01424 -0.01389 0.01493 -0.00995 C 0.01719 -0.00208 0.01806 0.0044 0.0191 0.01204 C 0.00938 0.01088 0.004 0.00046 -0.00434 -0.00625 C -0.00746 -0.00879 -0.01823 -0.01643 -0.01458 -0.01296 C -0.00694 -0.00555 0.0033 -0.00463 0.01268 -0.00509 C 0.01077 0.00255 0.01268 0.00671 0.01233 0.01459 C 0.01198 0.02477 0.00973 0.03519 0.00955 0.0456 C 0.01007 0.05347 0.01146 0.06134 0.01094 0.06852 C 0.01042 0.0875 0.01025 0.10625 0.01042 0.12616 C 0.01042 0.13658 0.0092 0.14931 0.00955 0.15996 C 0.01007 0.17454 0.0132 0.19329 0.00973 0.20741 C 0.01181 0.21736 0.01198 0.22709 0.01216 0.2382 C 0.0125 0.23959 0.01337 0.24167 0.01372 0.24329 C 0.01389 0.24607 0.01441 0.24815 0.01424 0.25093 C 0.01459 0.25301 0.01372 0.25579 0.01354 0.25903 C 0.01372 0.26042 0.01354 0.26273 0.01407 0.26459 C 0.01667 0.275 0.01528 0.28403 0.01441 0.29445 C 0.01285 0.29352 0.01181 0.29167 0.01007 0.28982 C 0.00469 0.28496 0.00226 0.28796 0.00938 0.28519 C 0.01042 0.28565 0.01181 0.28704 0.01337 0.28704 C 0.01563 0.28704 0.01962 0.2831 0.01788 0.28449 C 0.00955 0.29259 0.00035 0.30046 -0.00902 0.3088 C -0.00885 0.2963 0.00104 0.28588 0.00695 0.27546 C 0.00886 0.275 0.01059 0.27153 0.01181 0.27315 C 0.01511 0.2757 0.01302 0.28912 0.01372 0.29306 C 0.01389 0.29537 0.01389 0.3 0.01511 0.29838 C 0.01667 0.29676 0.01528 0.29352 0.0158 0.29097 C 0.01667 0.28449 0.01893 0.2794 0.01997 0.27199 C 0.02257 0.28009 0.0224 0.28403 0.02136 0.29236 C 0.01459 0.29746 0.01094 0.30347 0.00348 0.30139 C -0.12205 0.42778 -0.22847 0.49884 -0.13611 0.45996 C -0.13593 0.46181 -0.13489 0.46482 -0.13576 0.46597 C -0.14705 0.48218 -0.15 0.47199 -0.1592 0.46227 C -0.15885 0.46482 -0.1592 0.46829 -0.15833 0.47037 C -0.15712 0.47199 -0.1585 0.46597 -0.15816 0.46389 C -0.15746 0.45972 -0.15486 0.45232 -0.15503 0.45278 C -0.15295 0.46065 -0.15573 0.4669 -0.15677 0.47546 C -0.15833 0.46945 -0.15937 0.46621 -0.15833 0.46042 C -0.16007 0.44769 -0.16354 0.43496 -0.1651 0.42222 C -0.16527 0.41806 -0.16458 0.41389 -0.16545 0.40972 C -0.16753 0.40023 -0.1717 0.39051 -0.17343 0.38079 C -0.17552 0.37037 -0.175 0.36551 -0.1776 0.35625 C -0.18003 0.34722 -0.18333 0.33982 -0.18489 0.33125 C -0.19027 0.31806 -0.19531 0.3044 -0.19948 0.29051 C -0.20104 0.28403 -0.2059 0.2706 -0.20573 0.2713 C -0.21805 0.24838 -0.2309 0.22616 -0.24236 0.20232 C -0.24323 0.20093 -0.23923 0.20556 -0.23784 0.20394 C -0.23663 0.20371 -0.23871 0.20046 -0.23923 0.19908 C -0.2434 0.19815 -0.24791 0.19746 -0.25191 0.19653 C -0.25121 0.1956 -0.25121 0.19329 -0.24965 0.19259 C -0.23767 0.18009 -0.246 0.20255 -0.24791 0.21019 C -0.24896 0.21389 -0.25104 0.21829 -0.2526 0.22107 C -0.25364 0.22269 -0.25555 0.22755 -0.25538 0.22593 C -0.25416 0.21829 -0.24878 0.21343 -0.24566 0.20764 C -0.22639 0.19144 -0.22413 0.19028 -0.23507 0.20648 C -0.24149 0.21134 -0.24687 0.21921 -0.25382 0.22199 C -0.25555 0.22292 -0.25677 0.21945 -0.25781 0.21806 C -0.26458 0.20602 -0.26406 0.20926 -0.2618 0.2 C -0.25468 0.19607 -0.24809 0.19676 -0.24114 0.19259 C -0.20277 0.18218 -0.19861 0.15741 -0.14948 0.11019 C -0.10312 0.07454 -0.14896 0.11343 -0.04253 0.01019 C -0.03073 0.00046 -0.02048 -0.01389 -0.00746 -0.0206 C -0.0059 -0.0206 -0.00503 -0.01782 -0.00382 -0.0169 C -2.77778E-6 -0.01435 0.00712 -0.00879 0.00747 -0.00856 C 0.00695 -0.00254 0.00764 -0.00208 0.00573 -0.00509 Z " pathEditMode="relative" rAng="-2199180" ptsTypes="fffffffffffffffffffffffffffffffffffffffffffffffffffffffffffffffffffffff">
                                      <p:cBhvr>
                                        <p:cTn id="32" dur="3000" fill="hold"/>
                                        <p:tgtEl>
                                          <p:spTgt spid="553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1" y="248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0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493 0.00903 C -0.004 -0.00069 -0.00226 0.00185 -0.01077 -0.00231 C -0.01598 0.00278 -0.02813 0.00857 -0.0283 0.00857 C -0.02413 0.00301 -0.02084 -0.00393 -0.01598 -0.00764 C -0.01476 -0.00879 -0.01563 -0.00301 -0.01615 -0.00069 C -0.01632 0.01852 -0.01684 -0.00231 -0.01632 0.01435 C -0.01129 -0.00139 -0.0165 0.0169 -0.01302 -0.00139 C -0.01268 -0.00393 -0.01025 -0.01065 -0.01146 -0.00879 C -0.01511 -0.00231 -0.01667 0.00695 -0.01632 0.01435 C -0.00538 0.00463 0.00399 -0.00856 0.01441 -0.01875 C 0.01649 -0.02315 0.02239 -0.02916 0.01996 -0.03125 C 0.01736 -0.03426 0.01475 -0.025 0.0118 -0.02176 C 0.00989 -0.01944 0.00764 -0.01782 0.00607 -0.01527 C 0.00486 -0.01319 0.00885 -0.01898 0.01076 -0.02014 C 0.01562 -0.02199 0.01979 -0.02106 0.02465 -0.0206 C 0.02673 -0.02176 0.02864 -0.02315 0.03073 -0.02407 C 0.03333 -0.02453 0.03889 -0.02222 0.03819 -0.02546 C 0.03628 -0.03032 0.03073 -0.03055 0.02743 -0.03333 C 0.00729 -0.04977 0.00052 -0.05717 0.03993 -0.02037 C 0.03871 -0.03333 0.03611 -0.03379 0.02673 -0.04004 C 0.02517 -0.03796 0.02361 -0.03379 0.02135 -0.03356 C 0.01927 -0.03356 0.01875 -0.03773 0.01788 -0.04004 C 0.01684 -0.04537 0.01649 -0.05115 0.01441 -0.05648 C 0.01232 -0.06296 0.01041 -0.06875 0.00816 -0.075 C 0.00729 -0.0787 0.00607 -0.08171 0.00503 -0.08472 C 0.00399 -0.08819 0.00191 -0.09421 0.00173 -0.09398 C 0.00069 -0.11111 -0.00521 -0.12639 -0.0066 -0.14375 C -0.00209 -0.1412 0.00208 -0.13287 0.00659 -0.13611 C 0.00902 -0.13773 0.00625 -0.14305 0.0059 -0.14606 C -0.00261 -0.14977 -0.00973 -0.14676 -0.01806 -0.14305 C -0.01945 -0.16504 -0.01806 -0.12477 -0.01788 -0.1243 C -0.01129 -0.14004 -0.01181 -0.13402 -0.01337 -0.15092 C -0.01528 -0.15139 -0.01667 -0.1537 -0.01858 -0.15324 C -0.02084 -0.15185 -0.02257 -0.1493 -0.02448 -0.14699 C -0.029 -0.14213 -0.03438 -0.13842 -0.03889 -0.13379 C -0.04514 -0.12685 -0.05261 -0.12106 -0.0592 -0.11435 C -0.06997 -0.10347 -0.08021 -0.08865 -0.09358 -0.08171 C -0.1007 -0.07453 -0.10677 -0.07384 -0.11528 -0.0706 C -0.1165 -0.07338 -0.11841 -0.07453 -0.11841 -0.07731 C -0.11788 -0.08217 -0.11563 -0.0956 -0.11424 -0.0912 C -0.1132 -0.08889 -0.11233 -0.08518 -0.11129 -0.08194 C -0.11268 -0.06157 -0.11302 -0.07037 -0.11181 -0.05486 C -0.10573 -0.07152 -0.11077 -0.05555 -0.10764 -0.07268 C -0.10729 -0.0743 -0.10486 -0.08171 -0.10591 -0.0794 C -0.10677 -0.07847 -0.11059 -0.06504 -0.11146 -0.06296 C -0.10903 -0.06435 -0.10695 -0.06481 -0.10504 -0.06597 C -0.10348 -0.06759 -0.10174 -0.06898 -0.10035 -0.0706 C -0.09792 -0.07268 -0.09271 -0.07916 -0.0941 -0.07662 C -0.09705 -0.07176 -0.10035 -0.06875 -0.10382 -0.06481 C -0.09931 -0.08055 -0.10608 -0.06713 -0.11146 -0.06296 C -0.10157 -0.02083 -0.06511 -0.00393 -0.03629 0.01181 C -0.02882 0.01227 -0.02257 0.00764 -0.01493 0.00903 Z " pathEditMode="relative" rAng="2290187" ptsTypes="ffffffffffffffffffffffffffffffffffffffffffffffffffff">
                                      <p:cBhvr>
                                        <p:cTn id="34" dur="1000" fill="hold"/>
                                        <p:tgtEl>
                                          <p:spTgt spid="553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" y="-76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0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514 -0.25903 C -0.05452 -0.27801 -0.05052 -0.2706 -0.04792 -0.26273 C -0.0474 -0.26088 -0.0474 -0.2588 -0.04653 -0.25718 C -0.04549 -0.2551 -0.04167 -0.24908 -0.04237 -0.25162 C -0.04323 -0.25533 -0.04358 -0.25949 -0.04514 -0.26273 C -0.04601 -0.26459 -0.04705 -0.26644 -0.04792 -0.26829 C -0.05296 -0.2581 -0.05105 -0.26459 -0.04653 -0.26459 C -0.04514 -0.26459 -0.04375 -0.26343 -0.04237 -0.26273 C -0.04827 -0.25093 -0.05313 -0.25579 -0.06459 -0.25718 C -0.09601 -0.2676 -0.15313 -0.25949 -0.17292 -0.25903 C -0.16233 -0.24954 -0.17535 -0.2625 -0.16598 -0.24792 C -0.16441 -0.2456 -0.16216 -0.24445 -0.16042 -0.24236 C -0.15886 -0.24074 -0.15816 -0.23681 -0.15625 -0.23681 C -0.15452 -0.23681 -0.15799 -0.24074 -0.15903 -0.24236 C -0.16789 -0.25672 -0.15903 -0.23959 -0.16598 -0.25348 C -0.16355 -0.23773 -0.16528 -0.24584 -0.15625 -0.24977 C -0.15539 -0.25162 -0.15313 -0.25324 -0.15348 -0.25533 C -0.15382 -0.25741 -0.15591 -0.25903 -0.15764 -0.25903 C -0.16059 -0.25903 -0.1632 -0.25648 -0.16598 -0.25533 C -0.16945 -0.25371 -0.17344 -0.25417 -0.17709 -0.25348 C -0.17431 -0.25463 -0.17153 -0.25602 -0.16875 -0.25718 C -0.16476 -0.25903 -0.15764 -0.26459 -0.15764 -0.26435 C -0.15625 -0.26389 -0.1533 -0.26459 -0.15348 -0.26273 C -0.15434 -0.25417 -0.15973 -0.25047 -0.16459 -0.24792 C -0.16737 -0.24653 -0.17292 -0.24422 -0.17292 -0.24398 C -0.17136 -0.23033 -0.1698 -0.21968 -0.16875 -0.20533 C -0.16823 -0.19051 -0.16789 -0.1757 -0.16737 -0.16088 C -0.16702 -0.15162 -0.16493 -0.14236 -0.16598 -0.1331 C -0.16615 -0.13079 -0.16875 -0.13565 -0.17014 -0.13681 C -0.17101 -0.13866 -0.17257 -0.14028 -0.17292 -0.14236 C -0.17309 -0.14422 -0.17084 -0.14607 -0.17153 -0.14792 C -0.17223 -0.14977 -0.17709 -0.14977 -0.1757 -0.14977 C -0.17101 -0.14977 -0.1665 -0.14861 -0.16181 -0.14792 C -0.1632 -0.14676 -0.16719 -0.14584 -0.16598 -0.14422 C -0.16459 -0.14236 -0.16233 -0.1463 -0.16042 -0.14607 C -0.15782 -0.1456 -0.14705 -0.13542 -0.14653 -0.13496 C -0.14375 -0.13241 -0.14098 -0.1301 -0.1382 -0.12755 C -0.13091 -0.12107 -0.12952 -0.1125 -0.12153 -0.10903 C -0.11806 -0.10209 -0.10209 -0.0882 -0.09653 -0.0831 C -0.09427 -0.08125 -0.09254 -0.07848 -0.09098 -0.0757 C -0.08889 -0.07223 -0.08542 -0.06459 -0.08542 -0.06435 C -0.08594 -0.06829 -0.08438 -0.07385 -0.08681 -0.0757 C -0.08941 -0.07755 -0.09514 -0.07199 -0.09514 -0.07176 C -0.08976 -0.07732 -0.08612 -0.07848 -0.07987 -0.08125 C -0.08525 -0.07408 -0.08507 -0.06713 -0.08959 -0.05903 C -0.08907 -0.06204 -0.08907 -0.06528 -0.0882 -0.06829 C -0.08768 -0.07037 -0.08386 -0.07338 -0.08542 -0.07385 C -0.0882 -0.07477 -0.09375 -0.07014 -0.09375 -0.06991 C -0.09358 -0.0713 -0.09184 -0.08148 -0.09098 -0.0831 C -0.08855 -0.0882 -0.08264 -0.09792 -0.08264 -0.09769 C -0.08177 -0.10278 -0.08073 -0.10787 -0.07987 -0.11273 C -0.07882 -0.11806 -0.07431 -0.12755 -0.07431 -0.12732 C -0.07379 -0.13195 -0.07379 -0.13635 -0.07292 -0.14051 C -0.0724 -0.1426 -0.07066 -0.14398 -0.07014 -0.14607 C -0.06875 -0.15324 -0.06962 -0.1669 -0.06598 -0.17385 C -0.06025 -0.18449 -0.06129 -0.17732 -0.05764 -0.18681 C -0.05417 -0.19607 -0.0533 -0.20301 -0.04653 -0.20903 C -0.04219 -0.22662 -0.04271 -0.21482 -0.04098 -0.24236 C -0.0415 -0.24676 -0.04063 -0.25162 -0.04237 -0.25533 C -0.04566 -0.26181 -0.04931 -0.2426 -0.04514 -0.25903 Z " pathEditMode="relative" rAng="0" ptsTypes="ffffffffffffffffffffffffffffffffffffffffffffffffffffffffffff">
                                      <p:cBhvr>
                                        <p:cTn id="36" dur="2000" fill="hold"/>
                                        <p:tgtEl>
                                          <p:spTgt spid="553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4" y="91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0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389 0.00879 C -0.01285 0.00694 -0.01215 0.00509 -0.01094 0.0037 C -0.0099 0.00301 0.00017 0.00231 -0.00035 0.00162 C -0.00365 0.00254 -0.00729 0.00301 -0.01094 0.0037 C -0.00643 0.01111 -0.00903 0.00625 -0.004 0.01875 C -0.00313 0.02106 0.00035 0.02708 -0.00035 0.02476 C -0.00174 0.02013 -0.00417 0.01597 -0.00608 0.01157 C -0.00851 0.00601 -0.00903 -0.00093 -0.01129 -0.00672 C -0.00834 -0.01621 -0.00695 -0.01065 -0.00226 -0.00556 C -0.00226 -0.00533 -0.00417 0.01088 -0.00625 0.01504 C -0.01441 0.03032 -0.00816 0.01412 -0.0125 0.02662 C -0.01111 0.02615 -0.00938 0.02662 -0.00851 0.02523 C -0.00712 0.02361 -0.00747 0.0206 -0.0066 0.01851 C -0.00382 0.0118 -0.00209 0.0074 2.22222E-6 4.07407E-6 C -0.00226 -0.0125 0.00104 0.00231 -0.00434 -0.01112 C -0.00504 -0.01274 -0.00486 -0.01482 -0.00538 -0.01644 C -0.00834 -0.0257 -0.01372 -0.03426 -0.01528 -0.04422 C -0.02518 -0.06042 -0.03542 -0.07848 -0.04306 -0.09723 C -0.04983 -0.10487 -0.05608 -0.11412 -0.05816 -0.1257 C -0.06181 -0.12987 -0.06337 -0.13426 -0.0665 -0.13912 C -0.06788 -0.13334 -0.06979 -0.12801 -0.07153 -0.12223 C -0.07969 -0.10926 -0.06667 -0.11945 -0.06493 -0.1213 C -0.06389 -0.12246 -0.06302 -0.12454 -0.06198 -0.12616 C -0.06077 -0.12732 -0.05886 -0.13102 -0.05799 -0.12917 C -0.05712 -0.12639 -0.0599 -0.12593 -0.06094 -0.12431 C -0.06563 -0.1169 -0.07118 -0.11065 -0.07552 -0.10301 C -0.06962 -0.10625 -0.06667 -0.10949 -0.06268 -0.11505 C -0.05486 -0.12153 -0.05452 -0.12848 -0.05816 -0.10811 C -0.0592 -0.07362 -0.06007 -0.03889 -0.06181 -0.00463 C -0.06354 0.03217 -0.06667 0.10578 -0.0665 0.10578 C -0.06719 0.11111 -0.06684 0.11643 -0.06702 0.12176 C -0.06806 0.14814 -0.07153 0.1743 -0.0717 0.20046 C -0.0717 0.20254 -0.06875 0.19861 -0.06736 0.19722 C -0.06285 0.19328 -0.06059 0.18935 -0.05851 0.18263 C -0.06181 0.18819 -0.06563 0.19051 -0.06997 0.19537 C -0.06788 0.19467 -0.05695 0.18888 -0.06702 0.19143 C -0.05191 0.20069 -0.03559 0.22592 -0.02587 0.24351 C -0.02084 0.25254 -0.01354 0.26064 -0.00938 0.27037 C -0.00452 0.2743 -0.00035 0.28055 0.00243 0.28773 C -0.00313 0.28796 -0.01181 0.28657 -0.01233 0.29259 C -0.0125 0.29444 -0.00955 0.29213 -0.00834 0.29166 C -0.00677 0.28981 -0.00538 0.28981 -0.004 0.28865 C -0.00104 0.28588 0.00173 0.28217 0.00451 0.27916 C 0.00625 0.27731 0.00139 0.28333 2.22222E-6 0.28564 C -0.00313 0.2912 -0.00261 0.29259 -0.00608 0.29722 C -0.00764 0.29884 -0.01025 0.2993 -0.01042 0.30185 C -0.01059 0.3037 -0.00729 0.30023 -0.00625 0.29884 C -0.00382 0.29583 -0.00018 0.28912 2.22222E-6 0.28912 C 0.00469 0.28912 0.01059 0.29328 0.01441 0.28842 C 0.01857 0.28472 0.01215 0.26736 0.0125 0.26088 C 0.01441 0.22407 0.01701 0.18726 0.01927 0.15046 C 0.01753 0.13912 0.01475 0.12777 0.01389 0.11643 C 0.0118 0.11064 0.01076 0.10625 0.00989 0.1 C 0.00538 0.08935 0.00156 0.07199 -0.00035 0.05972 C -0.00747 0.04236 -0.00122 0.01666 2.22222E-6 4.07407E-6 " pathEditMode="relative" rAng="-5061042" ptsTypes="ffffffffffffffffffffffffffffffffffffffffffffffffffffffA">
                                      <p:cBhvr>
                                        <p:cTn id="38" dur="2000" fill="hold"/>
                                        <p:tgtEl>
                                          <p:spTgt spid="553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" y="75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0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3.33333E-6 C -0.00278 -0.00069 -0.00556 -0.00092 -0.00834 -0.00185 C -0.00973 -0.00231 -0.01354 -0.00231 -0.0125 -0.0037 C -0.01042 -0.00648 -0.00695 -0.00625 -0.00417 -0.0074 C -0.00191 -0.00833 -0.00868 -0.00555 -0.01111 -0.00555 C -0.01302 -0.00555 -0.00747 -0.00671 -0.00556 -0.0074 C -0.00608 -0.02662 -0.00608 -0.0456 -0.00695 -0.06481 C -0.00712 -0.07013 -0.00938 -0.07152 -0.01111 -0.07592 C -0.01424 -0.08449 -0.01545 -0.09629 -0.01667 -0.10555 C -0.01719 -0.13148 -0.01563 -0.15763 -0.01806 -0.18333 C -0.01823 -0.18611 -0.0217 -0.18055 -0.02361 -0.17963 C -0.02535 -0.1787 -0.02917 -0.17777 -0.02917 -0.17777 C -0.02101 -0.1706 -0.02604 -0.17592 -0.03056 -0.17592 C -0.03473 -0.17592 -0.03889 -0.17476 -0.04306 -0.17407 C -0.04844 -0.16689 -0.04983 -0.1581 -0.05417 -0.15 C -0.05764 -0.14351 -0.06198 -0.13842 -0.06528 -0.13148 C -0.07066 -0.12013 -0.07466 -0.10949 -0.08334 -0.10185 C -0.09098 -0.08657 -0.0967 -0.09143 -0.075 -0.08888 C -0.07361 -0.08819 -0.07084 -0.08518 -0.07084 -0.08703 C -0.07084 -0.08935 -0.07344 -0.08981 -0.075 -0.09074 C -0.08125 -0.09444 -0.08924 -0.09768 -0.09584 -0.1 C -0.10417 -0.1074 -0.09844 -0.10208 -0.09445 -0.1 C -0.09115 -0.09838 -0.08351 -0.09699 -0.08056 -0.09629 C -0.08594 -0.08541 -0.08507 -0.07199 -0.08611 -0.05925 C -0.0875 -0.04166 -0.09184 -0.02615 -0.09445 -0.00925 C -0.09601 0.02315 -0.0915 0.01899 -0.11111 0.02223 C -0.11059 0.02037 -0.11111 0.01713 -0.10973 0.01667 C -0.10591 0.01528 -0.10469 0.02362 -0.10417 0.02593 C -0.10365 0.04005 -0.10486 0.05463 -0.10278 0.06852 C -0.10226 0.07153 -0.09931 0.07246 -0.09723 0.07408 C -0.09167 0.07825 -0.08525 0.08241 -0.07917 0.08519 C -0.09028 0.09005 -0.07726 0.08635 -0.08473 0.08149 C -0.08611 0.08056 -0.0875 0.08264 -0.08889 0.08334 C -0.08473 0.07524 -0.08073 0.06991 -0.07361 0.06667 C -0.07136 0.06412 -0.0691 0.06135 -0.06667 0.05926 C -0.06493 0.05764 -0.06285 0.05718 -0.06111 0.05556 C -0.05643 0.05116 -0.05486 0.04491 -0.05 0.04075 C -0.04584 0.02963 -0.0382 0.02176 -0.03056 0.01482 C -0.02743 0.00672 -0.02327 -0.00254 -0.01667 -0.00555 C -0.0158 -0.0074 -0.01545 -0.01064 -0.01389 -0.01111 C -0.01233 -0.01157 -0.01129 -0.00833 -0.00973 -0.0074 C -0.00799 -0.00648 -0.00608 -0.00625 -0.00417 -0.00555 C -0.00695 0.00556 -0.00417 -0.00185 -0.00695 -0.00555 C -0.00799 -0.00694 -0.00973 -0.00671 -0.01111 -0.0074 C -0.00938 -0.01412 -0.00973 -0.01481 -0.00973 -0.00925 " pathEditMode="relative" ptsTypes="ffffffffffffffffffffffffffffffffffffffffffffA">
                                      <p:cBhvr>
                                        <p:cTn id="40" dur="2000" fill="hold"/>
                                        <p:tgtEl>
                                          <p:spTgt spid="553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1" presetID="0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972 0.00926 C 0.00694 0.00856 0.00417 0.00833 0.00139 0.00741 C 1.38889E-6 0.00694 -0.00382 0.00694 -0.00278 0.00555 C -0.0007 0.00278 0.00278 0.00301 0.00555 0.00185 C 0.00781 0.00093 0.00104 0.0037 -0.00139 0.0037 C -0.0033 0.0037 0.00226 0.00255 0.00417 0.00185 C 0.00364 -0.01736 0.00364 -0.03634 0.00278 -0.05556 C 0.0026 -0.06088 0.00035 -0.06227 -0.00139 -0.06667 C -0.00452 -0.07523 -0.00573 -0.08704 -0.00695 -0.0963 C -0.00747 -0.12222 -0.0059 -0.14838 -0.00833 -0.17407 C -0.00851 -0.17685 -0.01198 -0.1713 -0.01389 -0.17037 C -0.01563 -0.16945 -0.01945 -0.16852 -0.01945 -0.16829 C -0.01129 -0.16134 -0.01632 -0.16667 -0.02083 -0.16667 C -0.025 -0.16667 -0.02917 -0.16551 -0.03333 -0.16482 C -0.03872 -0.15764 -0.04011 -0.14884 -0.04445 -0.14074 C -0.04792 -0.13426 -0.05226 -0.12917 -0.05556 -0.12222 C -0.06094 -0.11088 -0.06493 -0.10023 -0.07361 -0.09259 C -0.08125 -0.07732 -0.08698 -0.08218 -0.06528 -0.07963 C -0.06389 -0.07894 -0.06111 -0.07593 -0.06111 -0.07778 C -0.06111 -0.08009 -0.06372 -0.08056 -0.06528 -0.08148 C -0.07153 -0.08519 -0.07952 -0.08843 -0.08611 -0.09074 C -0.09445 -0.09815 -0.08872 -0.09282 -0.08472 -0.09074 C -0.08142 -0.08912 -0.07379 -0.08773 -0.07083 -0.08704 C -0.07622 -0.07616 -0.07535 -0.06273 -0.07639 -0.05 C -0.07778 -0.03241 -0.08212 -0.0169 -0.08472 7.40741E-7 C -0.08629 0.03241 -0.08177 0.02824 -0.10139 0.03148 C -0.10087 0.02963 -0.10139 0.02639 -0.1 0.02593 C -0.09618 0.02454 -0.09497 0.03287 -0.09445 0.03518 C -0.09392 0.0493 -0.09514 0.06389 -0.09306 0.07778 C -0.09254 0.08079 -0.08958 0.08171 -0.0875 0.08333 C -0.08195 0.0875 -0.07552 0.09167 -0.06945 0.09444 C -0.08056 0.0993 -0.06754 0.0956 -0.075 0.09074 C -0.07639 0.08981 -0.07778 0.0919 -0.07917 0.09259 C -0.075 0.08449 -0.07101 0.07917 -0.06389 0.07593 C -0.06163 0.07338 -0.05938 0.0706 -0.05695 0.06852 C -0.05521 0.0669 -0.05313 0.06643 -0.05139 0.06481 C -0.0467 0.06042 -0.04514 0.05417 -0.04028 0.05 C -0.03611 0.03889 -0.02847 0.03102 -0.02083 0.02407 C -0.01771 0.01597 -0.01354 0.00671 -0.00695 0.0037 C -0.00608 0.00185 -0.00573 -0.00139 -0.00417 -0.00185 C -0.00261 -0.00232 -0.00156 0.00093 1.38889E-6 0.00185 C 0.00173 0.00278 0.00364 0.00301 0.00555 0.0037 C 0.00278 0.01481 0.00555 0.00741 0.00278 0.0037 C 0.00173 0.00231 1.38889E-6 0.00255 -0.00139 0.00185 C 0.00035 -0.00486 1.38889E-6 -0.00556 1.38889E-6 7.40741E-7 " pathEditMode="relative" rAng="0" ptsTypes="ffffffffffffffffffffffffffffffffffffffffffffA">
                                      <p:cBhvr>
                                        <p:cTn id="42" dur="2000" fill="hold"/>
                                        <p:tgtEl>
                                          <p:spTgt spid="553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" y="-48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0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27778E-6 2.96296E-6 C -0.00312 -0.01227 -0.0052 -0.01157 0.00139 -0.0088 C 0.00278 -0.00301 0.00799 0.00718 0.00799 0.00718 C 0.00746 0.00185 0.00817 -0.00394 0.0066 -0.0088 C 0.00608 -0.01042 0.00487 -0.00648 0.004 -0.00509 C -0.0026 0.00602 0.00521 -0.00532 -0.00121 0.0037 C 0.00157 -0.00833 -0.0019 0.00532 0.00261 -0.00694 C 0.0033 -0.00857 0.004 -0.01412 0.004 -0.01227 C 0.004 -0.00648 0.00174 -0.00046 -0.00121 0.0037 C -0.00433 -0.0081 -0.00503 -0.02107 -0.00781 -0.03333 C -0.00746 -0.03681 -0.0092 -0.04375 -0.00659 -0.04375 C -0.00399 -0.04375 -0.00572 -0.03681 -0.0052 -0.03333 C -0.00486 -0.03102 -0.00399 -0.0287 -0.00399 -0.02616 C -0.00399 -0.02431 -0.00451 -0.02986 -0.0052 -0.03148 C -0.00729 -0.03565 -0.01024 -0.03773 -0.01319 -0.04028 C -0.01406 -0.04213 -0.01475 -0.04398 -0.01579 -0.0456 C -0.01701 -0.04745 -0.02117 -0.04954 -0.01961 -0.05069 C -0.01683 -0.05255 -0.01354 -0.04954 -0.01041 -0.04907 C 0.0073 -0.0463 0.01389 -0.0463 -0.02239 -0.04907 C -0.01718 -0.05579 -0.01545 -0.0544 -0.00781 -0.05255 C -0.00746 -0.05023 -0.00798 -0.04699 -0.00659 -0.0456 C -0.00555 -0.04444 -0.00381 -0.0463 -0.0026 -0.04722 C 0.00018 -0.04931 0.00244 -0.05255 0.00539 -0.0544 C 0.00886 -0.05671 0.01233 -0.05903 0.0158 -0.06134 C 0.01754 -0.0625 0.01928 -0.06366 0.02101 -0.06482 C 0.02275 -0.06597 0.02639 -0.06829 0.02639 -0.06829 C 0.03299 -0.07708 0.04185 -0.08241 0.04879 -0.0912 C 0.04532 -0.09259 0.03976 -0.09028 0.0382 -0.09468 C 0.03733 -0.09699 0.0408 -0.09815 0.04219 -0.1 C 0.04844 -0.09699 0.05157 -0.09097 0.05539 -0.08403 C 0.06389 -0.09607 0.04896 -0.07384 0.04879 -0.07361 C 0.05035 -0.08657 0.04862 -0.08264 0.05539 -0.0912 C 0.0566 -0.09051 0.05834 -0.09074 0.05921 -0.08935 C 0.06025 -0.0875 0.06008 -0.08472 0.0606 -0.08241 C 0.06181 -0.07708 0.06372 -0.07199 0.06459 -0.06667 C 0.06598 -0.0588 0.06823 -0.05139 0.0698 -0.04375 C 0.0724 -0.03102 0.07344 -0.01644 0.079 -0.00509 C 0.08073 0.00347 0.08421 0.00718 0.0882 0.01412 C 0.08959 0.01343 0.09133 0.01389 0.09219 0.01227 C 0.09376 0.00926 0.09723 0.00023 0.0948 0.00185 C 0.09306 0.00301 0.09133 0.00417 0.08959 0.00532 C 0.08317 0.01806 0.08646 0.01296 0.08039 0.02106 C 0.08264 0.00787 0.08004 0.01991 0.08421 0.0088 C 0.0849 0.00718 0.0856 0.00185 0.0856 0.0037 C 0.0856 0.00486 0.08334 0.01435 0.08299 0.01597 C 0.08212 0.01412 0.08108 0.0125 0.08039 0.01065 C 0.07969 0.00903 0.07935 0.00718 0.079 0.00532 C 0.07848 0.00301 0.07761 -0.00394 0.07761 -0.00162 C 0.07761 0.00255 0.07848 0.00648 0.079 0.01065 C 0.08195 -0.00093 0.0816 0.01065 0.08299 0.01597 C 0.06233 0.03403 0.03455 0.02199 0.01181 0.01412 C 0.00712 0.00995 0.00504 0.0037 5.27778E-6 2.96296E-6 Z " pathEditMode="relative" rAng="0" ptsTypes="ffffffffffffffffffffffffffffffffffffffffffffffffffff">
                                      <p:cBhvr>
                                        <p:cTn id="44" dur="3000" fill="hold"/>
                                        <p:tgtEl>
                                          <p:spTgt spid="553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0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2.22222E-6 C -0.00174 -0.00139 -0.00348 -0.00324 -0.00487 -0.00533 C -0.00573 -0.00625 -0.00816 -0.00764 -0.00712 -0.0088 C -0.00487 -0.00949 -0.00243 -0.00787 -0.00018 -0.00741 C 0.00138 -0.00718 -0.00365 -0.0081 -0.00556 -0.00949 C -0.00677 -0.01042 -0.00296 -0.00857 -0.00139 -0.00834 C 0.00434 -0.02315 0.01024 -0.03797 0.01579 -0.05278 C 0.01753 -0.05718 0.01632 -0.05926 0.01649 -0.06366 C 0.01701 -0.07153 0.02031 -0.08125 0.02222 -0.08866 C 0.03038 -0.10926 0.03923 -0.12847 0.04583 -0.14931 C 0.04652 -0.15139 0.0427 -0.14908 0.04114 -0.14931 C 0.03941 -0.14954 0.03698 -0.15023 0.03663 -0.15023 C 0.03993 -0.14097 0.03836 -0.14769 0.03541 -0.14977 C 0.03263 -0.15185 0.02968 -0.15301 0.02656 -0.1544 C 0.02083 -0.15116 0.01736 -0.14514 0.01198 -0.14097 C 0.00746 -0.13773 0.00295 -0.13565 -0.00139 -0.13195 C -0.00851 -0.12616 -0.01459 -0.11945 -0.02257 -0.11759 C -0.03247 -0.10949 -0.03455 -0.11644 -0.02118 -0.10394 C -0.02014 -0.10278 -0.01962 -0.09884 -0.0191 -0.1007 C -0.01823 -0.10232 -0.0198 -0.10371 -0.02032 -0.10509 C -0.02327 -0.11111 -0.02778 -0.11736 -0.03125 -0.12222 C -0.03455 -0.13218 -0.03212 -0.12523 -0.03021 -0.12153 C -0.029 -0.11898 -0.02414 -0.11435 -0.02257 -0.11204 C -0.02934 -0.10648 -0.03316 -0.09584 -0.03768 -0.08611 C -0.04445 -0.07338 -0.05209 -0.06366 -0.05903 -0.05209 C -0.07032 -0.02755 -0.0658 -0.02894 -0.07969 -0.03565 C -0.07882 -0.03681 -0.0783 -0.03982 -0.07743 -0.03912 C -0.07414 -0.03866 -0.07605 -0.03125 -0.07657 -0.02917 C -0.08039 -0.01829 -0.08594 -0.00787 -0.08889 0.00393 C -0.08959 0.00625 -0.08785 0.00879 -0.08698 0.01088 C -0.08473 0.01666 -0.0816 0.02315 -0.07865 0.02778 C -0.08768 0.02639 -0.07796 0.02986 -0.08108 0.02245 C -0.08195 0.02106 -0.08334 0.02199 -0.08455 0.02199 C -0.07934 0.01782 -0.07483 0.01551 -0.0691 0.01666 C -0.06702 0.01551 -0.06459 0.01481 -0.0625 0.01389 C -0.06042 0.01366 -0.05938 0.01412 -0.05764 0.01389 C -0.05313 0.0125 -0.05018 0.00856 -0.04584 0.00787 C -0.03959 0.00139 -0.03212 -0.00139 -0.02466 -0.00255 C -0.02014 -0.00741 -0.01441 -0.0125 -0.00921 -0.01227 C -0.00799 -0.0132 -0.00695 -0.01551 -0.00556 -0.01505 C -0.00452 -0.01459 -0.00487 -0.01134 -0.004 -0.01019 C -0.0033 -0.00834 -0.00226 -0.00764 -0.00105 -0.00625 C -0.00625 0.00092 -0.00209 -0.00301 -0.00278 -0.00718 C -0.00296 -0.00903 -0.00434 -0.00972 -0.00504 -0.01065 C -0.00174 -0.01551 -0.00174 -0.01597 -0.00348 -0.01134 " pathEditMode="relative" rAng="1717547" ptsTypes="ffffffffffffffffffffffffffffffffffffffffffffA">
                                      <p:cBhvr>
                                        <p:cTn id="46" dur="1000" fill="hold"/>
                                        <p:tgtEl>
                                          <p:spTgt spid="553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" y="-63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0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1.48148E-6 C 0.00382 0.01273 0.01042 0.02407 0.01667 0.03518 C 0.01337 0.02176 0.0125 0.02407 0.00695 0.01296 C 0.00834 0.01227 0.01111 0.01296 0.01111 0.01111 C 0.01111 0.00879 0.00851 0.0081 0.00695 0.00741 C 0.0033 0.00602 -0.00052 0.00625 -0.00416 0.00555 C -0.00277 0.0037 -0.00156 0.00139 -2.22222E-6 1.48148E-6 C 0.00122 -0.00116 0.00295 -0.0007 0.00417 -0.00185 C 0.0132 -0.01134 0.00382 -0.00602 0.00278 -0.00556 C -0.00173 0.00324 0.00209 -0.00139 -0.00694 0.00185 C -0.00972 0.00278 -0.01527 0.00555 -0.01527 0.00555 C -0.00972 0.00741 -0.00399 0.00879 0.00139 0.01111 C -2.22222E-6 0.0118 -0.00416 0.01296 -0.00277 0.01296 C 0.0033 0.01296 0.01146 0.00416 0.01806 0.00185 C 0.02726 -0.00625 0.0382 -0.01181 0.04723 -0.02037 C 0.04879 -0.02199 0.04983 -0.02431 0.05139 -0.02593 C 0.054 -0.02871 0.05973 -0.03334 0.05973 -0.03334 C 0.06927 -0.05255 0.054 -0.02384 0.06806 -0.04259 C 0.07032 -0.0456 0.07032 -0.05047 0.07223 -0.05371 C 0.08316 -0.07107 0.06789 -0.04236 0.08195 -0.07037 C 0.08299 -0.07246 0.0783 -0.06922 0.07639 -0.06852 C 0.07639 -0.06852 0.0658 -0.07894 0.075 -0.06667 C 0.075 -0.06667 0.08698 -0.05579 0.07639 -0.06297 C 0.07396 -0.06459 0.0717 -0.06667 0.06945 -0.06852 C 0.07118 -0.06505 0.07188 -0.06088 0.07361 -0.05741 C 0.07466 -0.05533 0.07657 -0.05394 0.07778 -0.05185 C 0.08473 -0.04005 0.08924 -0.03172 0.1 -0.02593 C 0.10382 -0.01829 0.1073 -0.0169 0.11389 -0.01482 C 0.12049 -0.00903 0.1165 -0.01181 0.12639 -0.00741 C 0.12952 -0.00602 0.1316 -0.00139 0.13473 1.48148E-6 C 0.14063 0.00254 0.1375 0.00139 0.14445 0.0037 C 0.14966 0.00833 0.15521 0.01041 0.16111 0.01296 C 0.16285 0.01366 0.16476 0.01412 0.16667 0.01481 C 0.16806 0.01528 0.17084 0.01666 0.17084 0.01666 C 0.1717 0.01852 0.17396 0.02014 0.17361 0.02222 C 0.17327 0.02407 0.17084 0.02361 0.16945 0.02407 C 0.16632 0.025 0.16302 0.02523 0.15973 0.02592 C 0.16302 0.02662 0.16667 0.02546 0.16945 0.02778 C 0.17066 0.02893 0.16667 0.0331 0.16806 0.03333 C 0.18091 0.03588 0.19393 0.03449 0.20695 0.03518 C 0.22518 0.03866 0.22136 0.03889 0.24584 0.03518 C 0.25122 0.03287 0.2533 0.02731 0.25834 0.02407 C 0.25973 0.02315 0.26129 0.02315 0.2625 0.02222 C 0.26545 0.02014 0.26806 0.01736 0.27084 0.01481 C 0.27223 0.01366 0.27344 0.0118 0.275 0.01111 C 0.27639 0.01041 0.27917 0.00741 0.27917 0.00926 C 0.27917 0.01157 0.27639 0.0118 0.275 0.01296 C 0.27275 0.02176 0.2757 0.02129 0.27778 0.02963 C 0.2783 0.02778 0.27778 0.02407 0.27917 0.02407 C 0.28056 0.02407 0.28021 0.02778 0.28056 0.02963 C 0.28403 0.04583 0.28004 0.02916 0.28334 0.04259 C 0.28247 0.05046 0.279 0.07199 0.27361 0.07778 C 0.27084 0.08078 0.26719 0.08148 0.26389 0.08333 C 0.2592 0.08588 0.25469 0.08866 0.25 0.09074 C 0.24636 0.09236 0.23889 0.09444 0.23889 0.09444 C 0.2375 0.09375 0.23507 0.09444 0.23473 0.09259 C 0.23438 0.09051 0.24132 0.08194 0.24167 0.08148 C 0.24462 0.09745 0.24271 0.07916 0.2375 0.1 C 0.23664 0.1037 0.23473 0.11111 0.23473 0.11111 C 0.2007 0.10833 0.16754 0.10185 0.13334 0.1 C 0.13247 0.09745 0.13247 0.09352 0.13056 0.09259 C 0.12917 0.0919 0.12917 0.1 0.12917 0.09815 C 0.12917 0.0919 0.13177 0.08889 0.13334 0.08333 C 0.13403 0.08102 0.13664 0.07592 0.13473 0.07592 C 0.13264 0.07592 0.13282 0.08078 0.13195 0.08333 C 0.13143 0.08518 0.13108 0.08703 0.13056 0.08889 C 0.12726 0.07592 0.1382 0.07893 0.14584 0.07778 C 0.14028 0.07662 0.13403 0.07778 0.12917 0.07407 C 0.12778 0.07291 0.12761 0.07014 0.12639 0.06852 C 0.12275 0.06366 0.11598 0.05578 0.11111 0.0537 C 0.10712 0.05185 0.10278 0.05116 0.09861 0.05 C 0.09289 0.03842 0.08039 0.03657 0.07084 0.03333 C 0.06719 0.03217 0.06337 0.03078 0.05973 0.02963 C 0.05782 0.02893 0.05417 0.02778 0.05417 0.02778 C 0.0474 0.02176 0.03941 0.01713 0.03195 0.01296 C 0.02309 0.00787 0.01476 0.00046 0.00556 -0.00371 C 0.00469 -0.00185 0.00243 -0.00023 0.00278 0.00185 C 0.00313 0.0037 0.00591 0.00509 0.00695 0.0037 C 0.01059 -0.00116 0.00139 -0.00371 0.00139 -0.00371 C 0.00035 -0.00347 0.00052 -0.00116 -2.22222E-6 1.48148E-6 Z " pathEditMode="relative" ptsTypes="ffffffffffffffffffffffffffffffffffffffffffffffffffffffffffffffffffffffffffffffff">
                                      <p:cBhvr>
                                        <p:cTn id="48" dur="2000" fill="hold"/>
                                        <p:tgtEl>
                                          <p:spTgt spid="553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9" presetID="0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4.81481E-6 C 0.01302 -0.00255 0.01372 0.00069 0.00729 -0.00788 C 0.00087 -0.00602 -0.01215 -0.00741 -0.01198 -0.00764 C -0.00642 -0.01042 -0.00139 -0.01482 0.00434 -0.01551 C 0.00556 -0.01621 0.00295 -0.01088 0.00174 -0.00926 C -0.00416 0.0081 0.00191 -0.01112 -0.00295 0.00439 C 0.0066 -0.00718 -0.00416 0.00671 0.00504 -0.00811 C 0.00608 -0.01042 0.01025 -0.01528 0.00868 -0.01436 C 0.00347 -0.01019 -0.00104 -0.00255 -0.00295 0.00439 C 0.01007 0.00162 0.02275 -0.00533 0.03525 -0.00857 C 0.03872 -0.01158 0.04584 -0.01389 0.04427 -0.01713 C 0.04288 -0.0213 0.03768 -0.01413 0.03368 -0.01274 C 0.03125 -0.01158 0.02865 -0.01135 0.02639 -0.00996 C 0.02466 -0.00857 0.03038 -0.01204 0.03247 -0.01181 C 0.0375 -0.01088 0.04097 -0.00788 0.04497 -0.00463 C 0.04757 -0.00463 0.04948 -0.00487 0.05174 -0.00463 C 0.054 -0.00348 0.05868 0.00185 0.05886 -0.00139 C 0.05868 -0.00695 0.05365 -0.01065 0.05174 -0.01459 C 0.03854 -0.04098 0.03455 -0.05116 0.05886 0.00393 C 0.06181 -0.00857 0.05955 -0.01042 0.0533 -0.0213 C 0.05122 -0.02014 0.04844 -0.01713 0.04618 -0.01852 C 0.04445 -0.01945 0.04497 -0.02338 0.04479 -0.02616 C 0.04584 -0.03149 0.0474 -0.03704 0.04705 -0.04306 C 0.04722 -0.05 0.0474 -0.05625 0.04722 -0.0632 C 0.0474 -0.0669 0.0474 -0.07084 0.0474 -0.07385 C 0.0474 -0.07732 0.04722 -0.08403 0.04722 -0.08403 C 0.05174 -0.10047 0.05104 -0.1176 0.05521 -0.13403 C 0.05868 -0.12917 0.05955 -0.11899 0.06493 -0.11968 C 0.06754 -0.11991 0.06684 -0.12616 0.06736 -0.12917 C 0.06059 -0.13704 0.05347 -0.13843 0.04462 -0.13982 C 0.05 -0.16042 0.03889 -0.12315 0.03889 -0.12269 C 0.04966 -0.13311 0.0474 -0.12778 0.05139 -0.14445 C 0.04983 -0.14584 0.04913 -0.14885 0.04722 -0.14931 C 0.04479 -0.14931 0.04254 -0.14792 0.04011 -0.14676 C 0.0342 -0.14514 0.02847 -0.14445 0.02292 -0.14283 C 0.01493 -0.14028 0.00643 -0.13889 -0.00173 -0.13635 C -0.01493 -0.13241 -0.02882 -0.125 -0.04323 -0.12593 C -0.05191 -0.12315 -0.05764 -0.12639 -0.06632 -0.12801 C -0.06649 -0.13125 -0.06805 -0.13311 -0.06719 -0.13588 C -0.0651 -0.14028 -0.05885 -0.15047 -0.05903 -0.14607 C -0.05868 -0.14329 -0.0592 -0.13936 -0.05937 -0.13588 C -0.06701 -0.11829 -0.06441 -0.12639 -0.0684 -0.11135 C -0.05729 -0.12338 -0.06701 -0.11158 -0.05885 -0.1257 C -0.05781 -0.12686 -0.05347 -0.13218 -0.05521 -0.13102 C -0.05607 -0.13033 -0.06389 -0.12014 -0.06528 -0.11899 C -0.0625 -0.11875 -0.06059 -0.11806 -0.0585 -0.11783 C -0.05677 -0.11829 -0.05469 -0.11899 -0.05278 -0.11968 C -0.05 -0.12014 -0.04305 -0.12292 -0.04531 -0.12153 C -0.04948 -0.11875 -0.05347 -0.11783 -0.05781 -0.11667 C -0.04878 -0.12825 -0.0592 -0.11968 -0.06528 -0.11899 C -0.06962 -0.07524 -0.04166 -0.03936 -0.02031 -0.00903 C -0.01371 -0.0044 -0.00659 -0.0051 -2.22222E-6 4.81481E-6 Z " pathEditMode="relative" rAng="3766653" ptsTypes="ffffffffffffffffffffffffffffffffffffffffffffffffffff">
                                      <p:cBhvr>
                                        <p:cTn id="50" dur="1000" fill="hold"/>
                                        <p:tgtEl>
                                          <p:spTgt spid="553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" y="-79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0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2.59259E-6 C 0.00052 0.00185 0.00191 0.0037 0.00139 0.00555 C 0.00035 0.00972 -0.01337 0.01759 -0.00278 0.01296 C -0.00469 0.0118 -0.00729 0.01157 -0.00833 0.00925 C -0.00903 0.00763 -0.00712 0.00555 -0.00695 0.0037 C -0.00573 -0.00741 -0.00521 -0.01852 -0.00417 -0.02963 C -0.00504 -0.07593 -0.00451 -0.12223 -0.00695 -0.16852 C -0.00712 -0.17084 -0.00955 -0.16528 -0.01111 -0.16482 C -0.0125 -0.16459 -0.01389 -0.16598 -0.01528 -0.16667 C -0.01337 -0.16783 -0.01146 -0.16899 -0.00972 -0.17038 C -0.00833 -0.17153 -0.00556 -0.17176 -0.00556 -0.17408 C -0.00556 -0.17593 -0.00833 -0.17292 -0.00972 -0.17223 C -0.01024 -0.17038 -0.01007 -0.16806 -0.01111 -0.16667 C -0.01215 -0.16528 -0.01458 -0.16297 -0.01528 -0.16482 C -0.01701 -0.16968 -0.00938 -0.17176 -0.00833 -0.17223 C -0.00052 -0.17014 0.00503 -0.16551 0.0125 -0.16297 C 0.03021 -0.14723 0.0441 -0.15301 0.06805 -0.15186 C 0.07587 -0.14977 0.1125 -0.15278 0.09305 -0.1463 C 0.09358 -0.14445 0.09323 -0.1419 0.09444 -0.14075 C 0.1 -0.13473 0.10364 -0.14121 0.10139 -0.15 C 0.10087 -0.15209 0.0993 -0.14653 0.09861 -0.14445 C 0.09792 -0.1426 0.09774 -0.14075 0.09722 -0.13889 C 0.10139 -0.1382 0.1059 -0.13936 0.10972 -0.13704 C 0.1151 -0.1338 0.11805 -0.12593 0.12222 -0.12038 C 0.12899 -0.11135 0.14444 -0.0963 0.15278 -0.09075 C 0.15469 -0.08959 0.1566 -0.08866 0.15833 -0.08704 C 0.15989 -0.08542 0.16076 -0.08264 0.1625 -0.08149 C 0.16597 -0.0794 0.16996 -0.0794 0.17361 -0.07778 C 0.17639 -0.07663 0.17917 -0.07524 0.18194 -0.07408 C 0.18333 -0.07338 0.18611 -0.07223 0.18611 -0.07223 C 0.17361 -0.06806 0.17864 -0.07014 0.17083 -0.06667 C 0.17361 -0.06598 0.17639 -0.06482 0.17917 -0.06482 C 0.1816 -0.06482 0.17361 -0.06413 0.17222 -0.06667 C 0.17066 -0.06945 0.17552 -0.07801 0.17639 -0.07963 C 0.17691 -0.07663 0.17604 -0.07269 0.17778 -0.07038 C 0.17882 -0.06899 0.18055 -0.07524 0.17917 -0.07593 C 0.17726 -0.07686 0.17552 -0.07338 0.17361 -0.07223 C 0.16875 -0.06945 0.16545 -0.06968 0.15972 -0.06852 C 0.15278 -0.06551 0.14618 -0.06112 0.13889 -0.05926 C 0.12986 -0.05718 0.11944 -0.05741 0.11111 -0.05186 C 0.09635 -0.04213 0.0842 -0.03149 0.075 -0.01297 C 0.06441 -0.02709 0.07344 -0.00741 0.075 -0.00371 C 0.07778 0.00277 0.08073 0.00462 0.07222 -0.00186 C 0.07083 -0.00301 0.06944 -0.0044 0.06805 -0.00556 C 0.06562 -0.01528 0.06545 -0.01227 0.075 -0.00371 C 0.07621 -0.00255 0.07205 -0.00463 0.07083 -0.00556 C 0.06788 -0.00764 0.0625 -0.01297 0.0625 -0.01297 C 0.06163 -0.01482 0.05851 -0.0169 0.05972 -0.01852 C 0.06111 -0.02038 0.06337 -0.01713 0.06528 -0.01667 C 0.06858 -0.01598 0.0717 -0.01551 0.075 -0.01482 C 0.07361 -0.01413 0.07187 -0.01436 0.07083 -0.01297 C 0.06979 -0.01158 0.07083 -0.00764 0.06944 -0.00741 C 0.05573 -0.0051 0.04167 -0.00625 0.02778 -0.00556 C 0.01753 -0.00278 0.00729 -0.00255 -0.00278 0.00185 C -0.00747 0.00648 -0.01181 0.00856 -0.01667 0.01296 C -0.01076 0.0155 -0.00625 0.0125 -5.55556E-7 0.01111 C 0.00052 0.01134 0.01128 0.01458 -5.55556E-7 0.01666 C -0.00191 0.01712 -0.00365 0.0155 -0.00556 0.01481 C -0.00608 0.00856 -0.00521 0.00208 -0.00695 -0.00371 C -0.00781 -0.00672 -0.00625 0.00416 -0.00833 0.00555 C -0.01007 0.00671 -0.00903 0.00046 -0.00972 -0.00186 C -0.01042 -0.00394 -0.01163 -0.00556 -0.0125 -0.00741 C -0.01337 -0.00556 -0.01563 -0.00394 -0.01528 -0.00186 C -0.01493 0.00046 -0.00938 0.00625 -0.00695 0.00555 C -0.00434 0.00462 -0.00226 0.00185 -5.55556E-7 2.59259E-6 Z " pathEditMode="relative" ptsTypes="fffffffffffffffffffffffffffffffffffffffffffffffffffffffffffffffff">
                                      <p:cBhvr>
                                        <p:cTn id="52" dur="2000" fill="hold"/>
                                        <p:tgtEl>
                                          <p:spTgt spid="553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3" presetID="0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27778E-6 -6.2963E-6 C -0.00035 0.00346 0.00034 0.00763 -0.00121 0.01041 C -0.00192 0.0118 -0.00331 0.00833 -0.004 0.00694 C -0.00469 0.00532 -0.00469 0.00323 -0.00522 0.00161 C -0.00591 -0.00024 -0.00695 -0.00186 -0.00782 -0.00371 C -0.00088 -0.0058 0.00086 -0.00742 0.00798 -0.00533 C 0.00485 -0.0014 -5.27778E-6 0.00856 -5.27778E-6 0.00856 C 0.00051 0.00624 0.00069 0.00393 0.00138 0.00161 C 0.00156 0.00092 0.00294 -0.00047 0.0026 -6.2963E-6 C 0.00138 0.00161 -0.00121 0.00508 -0.00121 0.00508 C -0.00435 -0.00649 -0.00886 -0.01505 -0.01442 -0.02478 C -0.01789 -0.0308 -0.01945 -0.03473 -0.0224 -0.04052 C -0.02327 -0.04214 -0.02501 -0.04561 -0.02501 -0.04561 C -0.02206 -0.05718 -0.02397 -0.04723 -0.02761 -0.04561 C -0.029 -0.04492 -0.03022 -0.04677 -0.0316 -0.04746 C -0.03247 -0.04931 -0.03265 -0.05279 -0.03421 -0.05279 C -0.0356 -0.05279 -0.03351 -0.04908 -0.03282 -0.04746 C -0.03022 -0.04214 -0.02622 -0.03867 -0.02362 -0.03334 C -0.01129 -0.03774 -0.02692 -0.03103 -0.0106 -0.04561 C -0.00799 -0.04792 -0.00261 -0.05279 -0.00261 -0.05279 C 0.00399 -0.06621 -0.00435 -0.0507 0.00399 -0.06158 C 0.0085 -0.06737 0.00468 -0.06575 0.00919 -0.07038 C 0.01301 -0.07408 0.01718 -0.07732 0.021 -0.0808 C 0.02256 -0.08218 0.02656 -0.08843 0.0276 -0.08959 C 0.03263 -0.09515 0.03697 -0.10186 0.04218 -0.10718 C 0.04513 -0.11019 0.04652 -0.11042 0.04878 -0.11413 C 0.0519 -0.11899 0.05433 -0.12385 0.05798 -0.12825 C 0.05659 -0.12871 0.05312 -0.13126 0.05399 -0.12987 C 0.0552 -0.12802 0.05746 -0.12524 0.05919 -0.1264 C 0.06058 -0.12732 0.05503 -0.13126 0.05659 -0.13172 C 0.05919 -0.13265 0.0618 -0.12941 0.0644 -0.12825 C 0.06579 -0.12755 0.0684 -0.1264 0.0684 -0.1264 C 0.06996 -0.12316 0.07239 -0.12084 0.07378 -0.1176 C 0.07725 -0.10996 0.07933 -0.10001 0.08159 -0.09144 C 0.08298 -0.0808 0.08385 -0.07015 0.08558 -0.05973 C 0.08628 -0.04862 0.08558 -0.03473 0.09218 -0.0264 C 0.09548 -0.01181 0.10277 0.00115 0.10659 0.01573 C 0.10607 0.01758 0.10642 0.0199 0.1052 0.02106 C 0.10347 0.02268 0.09808 0.02545 0.09878 0.02268 C 0.09982 0.01874 0.10659 0.01573 0.10659 0.01573 C 0.10798 0.0162 0.11024 0.0155 0.11058 0.01735 C 0.1111 0.0199 0.10607 0.02453 0.1052 0.02615 C 0.10329 0.02962 0.10173 0.03333 0.09999 0.0368 C 0.09912 0.03865 0.10173 0.03333 0.1026 0.03147 C 0.10537 0.02569 0.11024 0.02152 0.1144 0.01735 C 0.1184 0.0324 0.10225 0.02522 0.096 0.02453 C 0.06874 0.00647 0.07204 0.0155 0.021 0.01388 C 0.0184 0.01272 0.01579 0.01157 0.01319 0.01041 C 0.01162 0.00971 0.0118 0.00647 0.01058 0.00508 C 0.00954 0.00393 0.00798 0.00393 0.00659 0.00346 C 0.0019 -0.0007 0.00416 -6.2963E-6 -5.27778E-6 -6.2963E-6 Z " pathEditMode="relative" rAng="0" ptsTypes="fffffffffffffffffffffffffffffffffffffffffffffffffff">
                                      <p:cBhvr>
                                        <p:cTn id="54" dur="2000" fill="hold"/>
                                        <p:tgtEl>
                                          <p:spTgt spid="553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0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389 0.0088 C -0.01285 0.00695 -0.01216 0.0051 -0.01094 0.00371 C -0.0099 0.00301 0.00017 0.00186 -0.00035 0.00162 C -0.00365 0.00255 -0.0073 0.00301 -0.01094 0.00371 C -0.00643 0.01112 -0.00903 0.00625 -0.004 0.01875 C -0.00313 0.02107 0.00034 0.02709 -0.00035 0.02477 C -0.00174 0.02014 -0.00417 0.01598 -0.00608 0.01158 C -0.00851 0.00602 -0.00903 -0.00092 -0.01129 -0.00671 C -0.00834 -0.0162 -0.00695 -0.01064 -0.00226 -0.00555 C -0.00226 -0.00532 -0.00417 0.01088 -0.00625 0.01505 C -0.01441 0.03033 -0.00816 0.01412 -0.0125 0.02662 C -0.01112 0.02616 -0.00938 0.02662 -0.00851 0.02524 C -0.00712 0.02362 -0.00747 0.02061 -0.0066 0.01852 C -0.00382 0.01181 -0.00209 0.00741 4.16667E-6 -4.44444E-6 C -0.00226 -0.0125 0.00104 0.00232 -0.00434 -0.01111 C -0.00504 -0.01273 -0.00487 -0.01481 -0.00539 -0.01643 C -0.00834 -0.02569 -0.01372 -0.03425 -0.01528 -0.04421 C -0.02518 -0.06041 -0.03542 -0.07847 -0.04306 -0.09722 C -0.04983 -0.10486 -0.05608 -0.11412 -0.05816 -0.12569 C -0.06181 -0.12986 -0.06337 -0.13425 -0.0665 -0.13912 C -0.06789 -0.13333 -0.0698 -0.128 -0.07153 -0.12222 C -0.07969 -0.10925 -0.06667 -0.11944 -0.06493 -0.12129 C -0.06389 -0.12245 -0.06302 -0.12453 -0.06198 -0.12615 C -0.06077 -0.12731 -0.05886 -0.13101 -0.05799 -0.12916 C -0.05712 -0.12685 -0.0599 -0.12592 -0.06094 -0.1243 C -0.06563 -0.11689 -0.07118 -0.11064 -0.07552 -0.103 C -0.06962 -0.10625 -0.06667 -0.10949 -0.06268 -0.11527 C -0.05487 -0.12152 -0.05452 -0.12847 -0.05816 -0.1081 C -0.05921 -0.07361 -0.06007 -0.03888 -0.06181 -0.00463 C -0.06355 0.03218 -0.06702 0.10579 -0.06684 0.10579 C -0.06719 0.11112 -0.06684 0.11644 -0.06702 0.12176 C -0.06806 0.14815 -0.07153 0.17431 -0.07171 0.20047 C -0.07171 0.20255 -0.06875 0.19862 -0.06737 0.19723 C -0.06285 0.19329 -0.06059 0.18936 -0.05851 0.18264 C -0.06181 0.1882 -0.06563 0.19051 -0.06997 0.19537 C -0.06789 0.19468 -0.05695 0.18889 -0.06702 0.19167 C -0.05191 0.2007 -0.03559 0.22593 -0.02587 0.24352 C -0.02084 0.25255 -0.01355 0.26065 -0.00938 0.27037 C -0.00452 0.27477 -0.00035 0.28056 0.00243 0.28774 C -0.00313 0.28797 -0.01181 0.28658 -0.01233 0.2926 C -0.0125 0.29445 -0.00955 0.29213 -0.00834 0.29167 C -0.00677 0.29028 -0.00539 0.28982 -0.004 0.28866 C -0.00105 0.28588 0.00173 0.28218 0.00451 0.27917 C 0.00625 0.27732 0.00138 0.28334 4.16667E-6 0.28565 C -0.00313 0.29121 -0.00261 0.2926 -0.00608 0.29723 C -0.00764 0.29885 -0.01025 0.29931 -0.01042 0.30186 C -0.01059 0.30371 -0.0073 0.30024 -0.00625 0.29885 C -0.00382 0.29584 -0.00018 0.28912 4.16667E-6 0.28912 C 0.00468 0.28912 0.01059 0.29329 0.01441 0.28866 C 0.01857 0.28473 0.01215 0.26737 0.0125 0.26088 C 0.01441 0.22408 0.01701 0.18727 0.01927 0.15047 C 0.01753 0.13912 0.01475 0.12778 0.01388 0.11644 C 0.0118 0.11065 0.01076 0.10625 0.00989 0.1 C 0.00538 0.08936 0.00156 0.072 -0.00035 0.05973 C -0.00747 0.04237 -0.00122 0.01667 4.16667E-6 -4.44444E-6 " pathEditMode="relative" rAng="-5061042" ptsTypes="ffffffffffffffffffffffffffffffffffffffffffffffffffffffA">
                                      <p:cBhvr>
                                        <p:cTn id="56" dur="2000" fill="hold"/>
                                        <p:tgtEl>
                                          <p:spTgt spid="553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" y="75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0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48148E-6 C -0.00121 0.02246 0.00226 0.0301 -0.0092 0.01575 C -0.00764 0.00834 -0.00868 0.00857 -0.00382 0.00348 C 0.01285 -0.01388 0.00191 -0.00092 -1.66667E-6 0.00186 C -0.00139 0.00394 -0.0026 0.00649 -0.00382 0.0088 C -0.00208 0.00116 0.00104 -0.00115 0.0066 -0.00347 C 0.01337 -0.01203 0.01042 -0.00069 0.00938 0.00348 C 0.00764 0.01088 0.00538 0.0176 0.00278 0.02454 C -0.00434 0.01551 -0.00416 0.00255 -0.00781 -0.00879 C -0.00937 -0.01365 -0.01423 -0.028 -0.01302 -0.02291 C -0.01024 -0.01087 -0.00243 -0.00138 0.00538 0.00533 C 0.00035 0.00973 -1.66667E-6 0.01505 -0.00382 0.02107 C -0.00868 0.02894 -0.0151 0.03588 -0.01962 0.04375 C -0.02309 0.05 -0.02517 0.05741 -0.02882 0.0632 C -0.03802 0.07801 -0.04653 0.09329 -0.05521 0.1088 C -0.05989 0.11713 -0.06666 0.12616 -0.071 0.13519 C -0.07708 0.14769 -0.08316 0.16482 -0.09201 0.17362 C -0.09496 0.18357 -0.0993 0.19098 -0.10382 0.2 C -0.10451 0.20163 -0.10468 0.20371 -0.10521 0.20533 C -0.1059 0.20764 -0.10659 0.21019 -0.10781 0.21227 C -0.10885 0.21436 -0.11059 0.21575 -0.1118 0.2176 C -0.11284 0.21922 -0.11354 0.22107 -0.11441 0.22269 C -0.11684 0.23334 -0.12222 0.23982 -0.1276 0.24746 C -0.12795 0.24514 -0.12812 0.2426 -0.12882 0.24028 C -0.13107 0.23218 -0.13403 0.23218 -0.1276 0.23519 C -0.12673 0.23681 -0.12621 0.23913 -0.125 0.24028 C -0.12343 0.24167 -0.11771 0.24213 -0.11962 0.24213 C -0.13055 0.24213 -0.14166 0.24098 -0.1526 0.24028 C -0.14705 0.22963 -0.13385 0.22917 -0.125 0.22639 C -0.12326 0.22686 -0.12031 0.2257 -0.11962 0.22801 C -0.1184 0.23264 -0.12587 0.2419 -0.1276 0.24561 C -0.12795 0.24746 -0.13021 0.25093 -0.12882 0.25093 C -0.12691 0.25093 -0.12639 0.24746 -0.125 0.24561 C -0.12118 0.24051 -0.11684 0.23843 -0.11302 0.23334 C -0.11458 0.24167 -0.11649 0.24491 -0.121 0.25093 C -0.12882 0.24977 -0.1342 0.25116 -0.13941 0.24375 C -0.2967 0.24514 -0.41371 0.21737 -0.32222 0.25973 C -0.32309 0.26135 -0.32343 0.26459 -0.325 0.26482 C -0.34132 0.26852 -0.33906 0.25857 -0.34201 0.24375 C -0.34288 0.24607 -0.34462 0.24838 -0.34462 0.25093 C -0.34462 0.25301 -0.34323 0.247 -0.34201 0.24561 C -0.33958 0.24283 -0.3342 0.23866 -0.3342 0.23866 C -0.33628 0.24723 -0.34132 0.25 -0.346 0.25602 C -0.34444 0.25024 -0.34409 0.2463 -0.34062 0.24213 C -0.33628 0.23079 -0.3335 0.21806 -0.32882 0.20695 C -0.32725 0.20325 -0.32465 0.20047 -0.32361 0.19653 C -0.321 0.18681 -0.31996 0.17593 -0.31701 0.16667 C -0.31389 0.15649 -0.31146 0.15348 -0.3092 0.14375 C -0.30712 0.13496 -0.30625 0.12616 -0.30382 0.1176 C -0.30208 0.10278 -0.3 0.0882 -0.29722 0.07362 C -0.29583 0.06667 -0.2934 0.05255 -0.2934 0.05255 C -0.29288 0.02454 -0.2934 -0.00347 -0.29201 -0.03148 C -0.29184 -0.03356 -0.29097 -0.02638 -0.28941 -0.02638 C -0.28802 -0.02638 -0.28854 -0.02986 -0.28802 -0.03148 C -0.29097 -0.03564 -0.29427 -0.03981 -0.29722 -0.04398 C -0.296 -0.04444 -0.29479 -0.0456 -0.2934 -0.0456 C -0.27864 -0.0456 -0.29496 -0.03402 -0.3 -0.02986 C -0.30278 -0.02754 -0.30607 -0.02615 -0.3092 -0.02453 C -0.31041 -0.02384 -0.31389 -0.02175 -0.31302 -0.02291 C -0.3092 -0.028 -0.30208 -0.02754 -0.29722 -0.02986 C -0.27465 -0.02777 -0.27187 -0.02685 -0.28802 -0.02291 C -0.29548 -0.02337 -0.30312 -0.02199 -0.31041 -0.02453 C -0.31215 -0.02523 -0.3118 -0.02916 -0.3118 -0.03148 C -0.3118 -0.04629 -0.31267 -0.04351 -0.30642 -0.04907 C -0.29896 -0.04583 -0.29444 -0.0405 -0.2868 -0.03865 C -0.25121 -0.01574 -0.2368 -0.03263 -0.17621 -0.03148 C -0.12343 -0.02337 -0.17743 -0.02824 -0.046 -0.02638 C -0.03194 -0.02523 -0.01736 -0.028 -0.00382 -0.02291 C -0.00243 -0.02245 -0.00312 -0.01921 -0.0026 -0.01759 C -0.00069 -0.0125 0.00278 -0.00185 0.00278 -0.00185 C -0.00034 0.00232 -1.66667E-6 0.00371 -1.66667E-6 -1.48148E-6 Z " pathEditMode="relative" ptsTypes="fffffffffffffffffffffffffffffffffffffffffffffffffffffffffffffffffffffff">
                                      <p:cBhvr>
                                        <p:cTn id="58" dur="3000" fill="hold"/>
                                        <p:tgtEl>
                                          <p:spTgt spid="553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9" presetID="0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4.44444E-6 C 0.00921 -0.0081 0.01042 -0.00601 0.00365 -0.00949 C -0.00069 -0.00509 -0.01076 -0.00023 -0.01076 -0.00023 C -0.00746 -0.00509 -0.00468 -0.01064 -0.00069 -0.01388 C 0.00035 -0.01481 -0.00034 -0.00995 -0.00086 -0.00787 C -0.00104 0.00787 -0.00139 -0.00949 -0.00104 0.0044 C 0.00313 -0.00856 -0.00121 0.00672 0.00174 -0.00856 C 0.00209 -0.01064 0.004 -0.0162 0.00313 -0.01481 C 0.00018 -0.00949 -0.00121 -0.00162 -0.00104 0.0044 C 0.00816 -0.0037 0.0158 -0.01481 0.02448 -0.02314 C 0.02622 -0.02685 0.03091 -0.03194 0.029 -0.03356 C 0.02709 -0.03611 0.02466 -0.02847 0.02223 -0.02569 C 0.02084 -0.02361 0.01893 -0.02222 0.01771 -0.02013 C 0.01667 -0.01851 0.0198 -0.02361 0.02136 -0.0243 C 0.02552 -0.02592 0.02882 -0.02523 0.03282 -0.025 C 0.03473 -0.02592 0.03629 -0.02708 0.03802 -0.02777 C 0.03993 -0.028 0.04462 -0.02615 0.0441 -0.02916 C 0.04254 -0.0331 0.03785 -0.0331 0.03525 -0.03541 C 0.01875 -0.04884 0.01337 -0.05486 0.04549 -0.02476 C 0.04445 -0.03541 0.04236 -0.03588 0.03473 -0.04097 C 0.03334 -0.03912 0.03212 -0.03564 0.03021 -0.03564 C 0.02848 -0.03541 0.02796 -0.03888 0.02743 -0.04097 C 0.02657 -0.04537 0.02639 -0.05 0.02466 -0.05439 C 0.02309 -0.05972 0.02153 -0.06458 0.01962 -0.06967 C 0.01893 -0.07291 0.01789 -0.07523 0.01702 -0.07777 C 0.01632 -0.08055 0.01441 -0.08541 0.01441 -0.08541 C 0.01355 -0.09953 0.00886 -0.11203 0.00764 -0.12662 C 0.01146 -0.1243 0.01476 -0.11736 0.01875 -0.12037 C 0.02066 -0.12152 0.01841 -0.12592 0.01806 -0.12847 C 0.01129 -0.13148 0.00504 -0.12893 -0.00173 -0.12592 C -0.00277 -0.14398 -0.00173 -0.11064 -0.00173 -0.11018 C 0.00382 -0.12338 0.00348 -0.11828 0.00226 -0.1324 C 0.0007 -0.13263 -0.00052 -0.13495 -0.00208 -0.13402 C -0.00399 -0.13287 -0.00538 -0.13101 -0.00694 -0.12893 C -0.01076 -0.125 -0.0151 -0.12199 -0.01892 -0.11782 C -0.02395 -0.11203 -0.0302 -0.10717 -0.03576 -0.10162 C -0.04461 -0.09259 -0.05312 -0.08032 -0.06423 -0.07407 C -0.07014 -0.06828 -0.07517 -0.06759 -0.08211 -0.06504 C -0.08316 -0.06713 -0.08472 -0.06828 -0.08472 -0.07037 C -0.08437 -0.07453 -0.08229 -0.08541 -0.08125 -0.08194 C -0.08038 -0.08009 -0.07951 -0.07685 -0.07882 -0.07453 C -0.08003 -0.0574 -0.08038 -0.06481 -0.07934 -0.05185 C -0.0743 -0.06574 -0.07864 -0.05231 -0.07586 -0.06689 C -0.07569 -0.06828 -0.07343 -0.07407 -0.0743 -0.07245 C -0.075 -0.07152 -0.07829 -0.06041 -0.07916 -0.05856 C -0.07708 -0.05995 -0.07517 -0.06041 -0.07378 -0.06134 C -0.07239 -0.0625 -0.071 -0.06365 -0.06979 -0.06504 C -0.06788 -0.06689 -0.06336 -0.07222 -0.06475 -0.0699 C -0.06701 -0.06597 -0.06979 -0.06342 -0.07274 -0.06041 C -0.06892 -0.07314 -0.07465 -0.06203 -0.07916 -0.05856 C -0.07118 -0.02384 -0.04132 -0.01018 -0.01753 0.00255 C -0.01145 0.00301 -0.00625 -0.00115 -3.61111E-6 -4.44444E-6 Z " pathEditMode="relative" rAng="2290187" ptsTypes="ffffffffffffffffffffffffffffffffffffffffffffffffffff">
                                      <p:cBhvr>
                                        <p:cTn id="60" dur="1000" fill="hold"/>
                                        <p:tgtEl>
                                          <p:spTgt spid="553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" y="-63"/>
                                    </p:animMotion>
                                  </p:childTnLst>
                                </p:cTn>
                              </p:par>
                              <p:par>
                                <p:cTn id="61" presetID="0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3.33333E-6 C -0.00278 -0.00069 -0.00556 -0.00092 -0.00834 -0.00185 C -0.00973 -0.00231 -0.01354 -0.00231 -0.0125 -0.0037 C -0.01042 -0.00648 -0.00695 -0.00625 -0.00417 -0.0074 C -0.00191 -0.00833 -0.00868 -0.00555 -0.01111 -0.00555 C -0.01302 -0.00555 -0.00747 -0.00671 -0.00556 -0.0074 C -0.00608 -0.02662 -0.00608 -0.0456 -0.00695 -0.06481 C -0.00712 -0.07013 -0.00938 -0.07152 -0.01111 -0.07592 C -0.01424 -0.08449 -0.01545 -0.09629 -0.01667 -0.10555 C -0.01719 -0.13148 -0.01563 -0.15763 -0.01806 -0.18333 C -0.01823 -0.18611 -0.0217 -0.18055 -0.02361 -0.17963 C -0.02535 -0.1787 -0.02917 -0.17777 -0.02917 -0.17777 C -0.02101 -0.1706 -0.02604 -0.17592 -0.03056 -0.17592 C -0.03473 -0.17592 -0.03889 -0.17476 -0.04306 -0.17407 C -0.04844 -0.16689 -0.04983 -0.1581 -0.05417 -0.15 C -0.05764 -0.14351 -0.06198 -0.13842 -0.06528 -0.13148 C -0.07066 -0.12013 -0.07466 -0.10949 -0.08334 -0.10185 C -0.09098 -0.08657 -0.0967 -0.09143 -0.075 -0.08888 C -0.07361 -0.08819 -0.07084 -0.08518 -0.07084 -0.08703 C -0.07084 -0.08935 -0.07344 -0.08981 -0.075 -0.09074 C -0.08125 -0.09444 -0.08924 -0.09768 -0.09584 -0.1 C -0.10417 -0.1074 -0.09844 -0.10208 -0.09445 -0.1 C -0.09115 -0.09838 -0.08351 -0.09699 -0.08056 -0.09629 C -0.08594 -0.08541 -0.08507 -0.07199 -0.08611 -0.05925 C -0.0875 -0.04166 -0.09184 -0.02615 -0.09445 -0.00925 C -0.09601 0.02315 -0.0915 0.01899 -0.11111 0.02223 C -0.11059 0.02037 -0.11111 0.01713 -0.10973 0.01667 C -0.10591 0.01528 -0.10469 0.02362 -0.10417 0.02593 C -0.10365 0.04005 -0.10486 0.05463 -0.10278 0.06852 C -0.10226 0.07153 -0.09931 0.07246 -0.09723 0.07408 C -0.09167 0.07825 -0.08525 0.08241 -0.07917 0.08519 C -0.09028 0.09005 -0.07726 0.08635 -0.08473 0.08149 C -0.08611 0.08056 -0.0875 0.08264 -0.08889 0.08334 C -0.08473 0.07524 -0.08073 0.06991 -0.07361 0.06667 C -0.07136 0.06412 -0.0691 0.06135 -0.06667 0.05926 C -0.06493 0.05764 -0.06285 0.05718 -0.06111 0.05556 C -0.05643 0.05116 -0.05486 0.04491 -0.05 0.04075 C -0.04584 0.02963 -0.0382 0.02176 -0.03056 0.01482 C -0.02743 0.00672 -0.02327 -0.00254 -0.01667 -0.00555 C -0.0158 -0.0074 -0.01545 -0.01064 -0.01389 -0.01111 C -0.01233 -0.01157 -0.01129 -0.00833 -0.00973 -0.0074 C -0.00799 -0.00648 -0.00608 -0.00625 -0.00417 -0.00555 C -0.00695 0.00556 -0.00417 -0.00185 -0.00695 -0.00555 C -0.00799 -0.00694 -0.00973 -0.00671 -0.01111 -0.0074 C -0.00938 -0.01412 -0.00973 -0.01481 -0.00973 -0.00925 " pathEditMode="relative" ptsTypes="ffffffffffffffffffffffffffffffffffffffffffffA">
                                      <p:cBhvr>
                                        <p:cTn id="62" dur="2000" fill="hold"/>
                                        <p:tgtEl>
                                          <p:spTgt spid="553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3" presetID="0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27778E-6 2.96296E-6 C -0.00312 -0.01227 -0.0052 -0.01157 0.00139 -0.0088 C 0.00278 -0.00301 0.00799 0.00718 0.00799 0.00718 C 0.00746 0.00185 0.00817 -0.00394 0.0066 -0.0088 C 0.00608 -0.01042 0.00487 -0.00648 0.004 -0.00509 C -0.0026 0.00602 0.00521 -0.00532 -0.00121 0.0037 C 0.00157 -0.00833 -0.0019 0.00532 0.00261 -0.00694 C 0.0033 -0.00857 0.004 -0.01412 0.004 -0.01227 C 0.004 -0.00648 0.00174 -0.00046 -0.00121 0.0037 C -0.00433 -0.0081 -0.00503 -0.02107 -0.00781 -0.03333 C -0.00746 -0.03681 -0.0092 -0.04375 -0.00659 -0.04375 C -0.00399 -0.04375 -0.00572 -0.03681 -0.0052 -0.03333 C -0.00486 -0.03102 -0.00399 -0.0287 -0.00399 -0.02616 C -0.00399 -0.02431 -0.00451 -0.02986 -0.0052 -0.03148 C -0.00729 -0.03565 -0.01024 -0.03773 -0.01319 -0.04028 C -0.01406 -0.04213 -0.01475 -0.04398 -0.01579 -0.0456 C -0.01701 -0.04745 -0.02117 -0.04954 -0.01961 -0.05069 C -0.01683 -0.05255 -0.01354 -0.04954 -0.01041 -0.04907 C 0.0073 -0.0463 0.01389 -0.0463 -0.02239 -0.04907 C -0.01718 -0.05579 -0.01545 -0.0544 -0.00781 -0.05255 C -0.00746 -0.05023 -0.00798 -0.04699 -0.00659 -0.0456 C -0.00555 -0.04444 -0.00381 -0.0463 -0.0026 -0.04722 C 0.00018 -0.04931 0.00244 -0.05255 0.00539 -0.0544 C 0.00886 -0.05671 0.01233 -0.05903 0.0158 -0.06134 C 0.01754 -0.0625 0.01928 -0.06366 0.02101 -0.06482 C 0.02275 -0.06597 0.02639 -0.06829 0.02639 -0.06829 C 0.03299 -0.07708 0.04185 -0.08241 0.04879 -0.0912 C 0.04532 -0.09259 0.03976 -0.09028 0.0382 -0.09468 C 0.03733 -0.09699 0.0408 -0.09815 0.04219 -0.1 C 0.04844 -0.09699 0.05157 -0.09097 0.05539 -0.08403 C 0.06389 -0.09607 0.04896 -0.07384 0.04879 -0.07361 C 0.05035 -0.08657 0.04862 -0.08264 0.05539 -0.0912 C 0.0566 -0.09051 0.05834 -0.09074 0.05921 -0.08935 C 0.06025 -0.0875 0.06008 -0.08472 0.0606 -0.08241 C 0.06181 -0.07708 0.06372 -0.07199 0.06459 -0.06667 C 0.06598 -0.0588 0.06823 -0.05139 0.0698 -0.04375 C 0.0724 -0.03102 0.07344 -0.01644 0.079 -0.00509 C 0.08073 0.00347 0.08421 0.00718 0.0882 0.01412 C 0.08959 0.01343 0.09133 0.01389 0.09219 0.01227 C 0.09376 0.00926 0.09723 0.00023 0.0948 0.00185 C 0.09306 0.00301 0.09133 0.00417 0.08959 0.00532 C 0.08317 0.01806 0.08646 0.01296 0.08039 0.02106 C 0.08264 0.00787 0.08004 0.01991 0.08421 0.0088 C 0.0849 0.00718 0.0856 0.00185 0.0856 0.0037 C 0.0856 0.00486 0.08334 0.01435 0.08299 0.01597 C 0.08212 0.01412 0.08108 0.0125 0.08039 0.01065 C 0.07969 0.00903 0.07935 0.00718 0.079 0.00532 C 0.07848 0.00301 0.07761 -0.00394 0.07761 -0.00162 C 0.07761 0.00255 0.07848 0.00648 0.079 0.01065 C 0.08195 -0.00093 0.0816 0.01065 0.08299 0.01597 C 0.06233 0.03403 0.03455 0.02199 0.01181 0.01412 C 0.00712 0.00995 0.00504 0.0037 5.27778E-6 2.96296E-6 Z " pathEditMode="relative" rAng="0" ptsTypes="ffffffffffffffffffffffffffffffffffffffffffffffffffff">
                                      <p:cBhvr>
                                        <p:cTn id="64" dur="3000" fill="hold"/>
                                        <p:tgtEl>
                                          <p:spTgt spid="553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0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3.33333E-6 C -0.00191 0.00277 -0.00018 0.00416 -0.00313 0.00208 C -0.00417 -0.00579 -0.00434 -0.00556 -0.00105 -0.00116 C -0.0007 -0.0007 0.00052 3.33333E-6 0.00034 3.33333E-6 C 0.00034 -0.00139 -0.00035 -0.00209 0.00034 -0.00301 C 0.00104 -0.00371 0.00173 -0.00348 0.00277 -0.00324 C 0.00434 -0.00278 0.0059 -0.00139 0.00677 0.00023 C 0.00989 0.00208 0.01163 0.00439 0.01406 0.00717 C 0.01493 0.00879 0.0177 0.01157 0.01736 0.01088 C 0.02083 0.0118 0.02361 0.01481 0.02656 0.01643 C 0.03038 0.01875 0.03437 0.02014 0.03871 0.02129 C 0.04062 0.02152 0.04114 0.02268 0.04253 0.02407 C 0.04322 0.02407 0.04722 0.02592 0.04895 0.02615 C 0.05173 0.02639 0.05347 0.02801 0.05555 0.02916 C 0.05833 0.03055 0.06093 0.03171 0.06302 0.0331 C 0.06388 0.03333 0.06475 0.03449 0.06527 0.03379 C 0.06562 0.03287 0.06388 0.03333 0.06371 0.03217 C 0.06284 0.03032 0.06336 0.02754 0.06284 0.02523 C 0.06597 0.02523 0.06527 0.02639 0.06684 0.0287 C 0.06562 0.02893 0.06441 0.02986 0.06336 0.03055 C 0.06232 0.03125 0.06493 0.03102 0.06614 0.03102 C 0.06718 0.03125 0.07048 0.03171 0.07031 0.03194 C 0.07361 0.03125 0.07638 0.03102 0.07951 0.03125 C 0.10225 0.02314 0.12864 0.0125 0.15243 0.00671 C 0.15156 0.00694 0.15104 0.0081 0.15086 0.00856 C 0.15 0.00972 0.14895 0.01412 0.14878 0.01273 C 0.14861 0.01203 0.14895 0.01111 0.14878 0.01018 C 0.14913 0.00902 0.14947 0.00648 0.1493 0.00648 C 0.15225 0.01041 0.14722 0.0074 0.146 0.00717 C 0.13697 0.02916 0.15798 0.06944 0.1625 0.09676 C 0.16076 0.09791 0.15781 0.0993 0.15659 0.10092 C 0.1559 0.10185 0.15572 0.10277 0.15503 0.10324 C 0.15468 0.10393 0.15347 0.10532 0.15364 0.10486 C 0.15486 0.10393 0.15659 0.10231 0.15711 0.10092 C 0.15781 0.10069 0.1592 0.0993 0.15902 0.0993 C 0.15989 0.09907 0.16041 0.09814 0.16059 0.09814 C 0.16197 0.09814 0.16284 0.09861 0.16284 0.0993 C 0.1625 0.10023 0.16076 0.09953 0.16059 0.0993 C 0.15989 0.0993 0.1592 0.0993 0.15816 0.09907 C 0.15277 0.10324 0.15729 0.0993 0.15833 0.11134 C 0.1585 0.11227 0.15746 0.11064 0.15711 0.10995 C 0.15642 0.10764 0.1559 0.10578 0.15486 0.10393 C 0.15208 0.09814 0.14791 0.09375 0.14409 0.08865 C 0.14114 0.08449 0.14357 0.08819 0.14097 0.08588 C 0.1401 0.08588 0.13871 0.08333 0.13888 0.0831 C 0.13541 0.08032 0.13229 0.07754 0.13038 0.07338 C 0.1276 0.07083 0.12621 0.06713 0.12361 0.06435 C 0.12031 0.06134 0.11718 0.05833 0.11441 0.05416 C 0.11267 0.05162 0.1118 0.05046 0.10972 0.04884 C 0.1085 0.04768 0.10607 0.04514 0.10572 0.04514 C 0.10312 0.04421 0.10225 0.03958 0.10017 0.03703 C 0.09809 0.03611 0.09757 0.03495 0.09635 0.03264 C 0.09427 0.03171 0.09322 0.0287 0.09097 0.02662 C 0.08819 0.025 0.08593 0.02407 0.08402 0.02152 C 0.08194 0.0199 0.0802 0.01782 0.07829 0.01643 C 0.0776 0.01597 0.07638 0.01527 0.07708 0.01527 C 0.07829 0.01481 0.07934 0.01736 0.0802 0.01875 C 0.08038 0.01828 0.08107 0.01666 0.08038 0.01689 C 0.07899 0.01759 0.07447 0.02407 0.07829 0.01967 C 0.07882 0.01852 0.07916 0.01805 0.07968 0.01713 C 0.0802 0.01643 0.08055 0.0162 0.0809 0.01551 C 0.07899 0.01597 0.07691 0.01666 0.07482 0.01713 C 0.0717 0.01759 0.06909 0.01412 0.06649 0.01342 C 0.05868 0.01157 0.04652 0.0118 0.0401 0.00694 C 0.03819 0.00694 0.03472 0.00532 0.03263 0.00439 C 0.02951 0.00347 0.02621 0.00231 0.02274 0.00139 C 0.01597 0.00208 0.01093 -0.00139 0.00503 -0.00186 C 0.00017 -0.00301 0.0059 -0.00209 4.44444E-6 -0.00301 C -0.0007 -0.00255 -0.00157 -0.00301 -0.00226 -0.00324 C -0.00296 -0.00324 -0.00434 -0.00324 -0.00452 -0.00324 " pathEditMode="relative" rAng="4441281" ptsTypes="fffffffffffffffffffffffffffffffffffffffffffffffffffffffffffffffffffffA">
                                      <p:cBhvr>
                                        <p:cTn id="66" dur="2000" fill="hold"/>
                                        <p:tgtEl>
                                          <p:spTgt spid="553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5" y="50"/>
                                    </p:animMotion>
                                  </p:childTnLst>
                                </p:cTn>
                              </p:par>
                              <p:par>
                                <p:cTn id="67" presetID="0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4.81481E-6 C 0.00226 0.01273 0.00625 0.02407 0.01007 0.03518 C 0.00798 0.02175 0.00746 0.02407 0.00417 0.01296 C 0.00503 0.01226 0.0066 0.01296 0.0066 0.01111 C 0.0066 0.00879 0.00503 0.0081 0.00417 0.0074 C 0.00191 0.00601 -0.00035 0.00625 -0.00261 0.00555 C -0.00174 0.0037 -0.00104 0.00138 1.66667E-6 4.81481E-6 C 0.00069 -0.00116 0.00173 -0.0007 0.00243 -0.00186 C 0.00798 -0.01135 0.00226 -0.00602 0.00156 -0.00556 C -0.00104 0.00324 0.00121 -0.00139 -0.00417 0.00185 C -0.0059 0.00277 -0.0092 0.00555 -0.0092 0.00578 C -0.0059 0.0074 -0.00243 0.00879 0.00087 0.01111 C 1.66667E-6 0.0118 -0.00261 0.01296 -0.00174 0.01296 C 0.00191 0.01296 0.00694 0.00416 0.01094 0.00185 C 0.01649 -0.00625 0.02309 -0.01181 0.02847 -0.02038 C 0.02951 -0.022 0.03003 -0.02431 0.03107 -0.02593 C 0.03264 -0.02871 0.03611 -0.03334 0.03611 -0.03311 C 0.04184 -0.05255 0.03264 -0.02385 0.04114 -0.0426 C 0.04253 -0.04561 0.04253 -0.05047 0.04357 -0.05371 C 0.05035 -0.07107 0.04097 -0.04237 0.04948 -0.07038 C 0.05017 -0.07246 0.04739 -0.06922 0.04618 -0.06852 C 0.04618 -0.06829 0.03976 -0.07894 0.04531 -0.06667 C 0.04531 -0.06644 0.0526 -0.05579 0.04618 -0.06297 C 0.04462 -0.06459 0.0434 -0.06667 0.04201 -0.06852 C 0.04305 -0.06505 0.0434 -0.06088 0.04444 -0.05741 C 0.04514 -0.05533 0.04635 -0.05394 0.04705 -0.05186 C 0.05121 -0.04005 0.05399 -0.03172 0.06042 -0.02593 C 0.06285 -0.01829 0.06493 -0.0169 0.06892 -0.01482 C 0.07292 -0.00903 0.07048 -0.01181 0.07639 -0.00741 C 0.0783 -0.00602 0.07951 -0.00139 0.08142 4.81481E-6 C 0.08507 0.00254 0.08316 0.00138 0.08732 0.0037 C 0.09045 0.00833 0.09392 0.01041 0.09739 0.01296 C 0.09844 0.01365 0.09965 0.01412 0.10087 0.01481 C 0.10156 0.01527 0.1033 0.01666 0.1033 0.01689 C 0.10382 0.01851 0.10521 0.02013 0.10503 0.02222 C 0.10486 0.02407 0.1033 0.02361 0.10243 0.02407 C 0.10052 0.025 0.09861 0.02523 0.09653 0.02592 C 0.09861 0.02662 0.10087 0.02546 0.10243 0.02777 C 0.10312 0.02893 0.10087 0.0331 0.10156 0.03333 C 0.10937 0.03587 0.11736 0.03449 0.12517 0.03518 C 0.13611 0.03865 0.13385 0.03888 0.14861 0.03518 C 0.15191 0.03287 0.15312 0.02731 0.15625 0.02407 C 0.15712 0.02314 0.15798 0.02314 0.15868 0.02222 C 0.16059 0.02013 0.16215 0.01736 0.16389 0.01481 C 0.16458 0.01365 0.16545 0.0118 0.16632 0.01111 C 0.16719 0.01041 0.16892 0.0074 0.16892 0.00925 C 0.16892 0.01157 0.16719 0.0118 0.16632 0.01296 C 0.16493 0.02175 0.16667 0.02129 0.16805 0.02962 C 0.1684 0.02777 0.16805 0.02407 0.16892 0.02407 C 0.16962 0.02407 0.16944 0.02777 0.16962 0.02962 C 0.17187 0.04583 0.16944 0.02916 0.17135 0.04259 C 0.17083 0.05046 0.16875 0.07199 0.16545 0.07777 C 0.16389 0.08078 0.16163 0.08148 0.15955 0.08333 C 0.15677 0.08587 0.15399 0.08865 0.15121 0.09074 C 0.14896 0.09236 0.14444 0.09444 0.14444 0.09467 C 0.14357 0.09375 0.14219 0.09444 0.14201 0.09259 C 0.14167 0.0905 0.14601 0.08194 0.14618 0.08148 C 0.14792 0.09745 0.14687 0.07916 0.14357 0.1 C 0.14305 0.1037 0.14201 0.11111 0.14201 0.11134 C 0.12135 0.10833 0.10139 0.10185 0.08055 0.1 C 0.08003 0.09745 0.08003 0.09351 0.07899 0.09259 C 0.07812 0.09189 0.07812 0.1 0.07812 0.09814 C 0.07812 0.09189 0.07969 0.08888 0.08055 0.08333 C 0.08107 0.08101 0.08264 0.07592 0.08142 0.07592 C 0.08021 0.07592 0.08038 0.08078 0.07986 0.08333 C 0.07951 0.08518 0.07934 0.08703 0.07899 0.08888 C 0.07691 0.07592 0.08351 0.07893 0.08819 0.07777 C 0.08489 0.07662 0.08107 0.07777 0.07812 0.07407 C 0.07726 0.07291 0.07708 0.07013 0.07639 0.06851 C 0.07413 0.06365 0.07014 0.05578 0.06719 0.0537 C 0.06476 0.05185 0.06215 0.05115 0.05955 0.05 C 0.05607 0.03842 0.04861 0.03657 0.04288 0.03333 C 0.04062 0.03217 0.03837 0.03078 0.03611 0.02962 C 0.03489 0.02893 0.03264 0.02777 0.03264 0.028 C 0.02864 0.02175 0.02378 0.01712 0.01927 0.01296 C 0.01389 0.00787 0.00885 0.00046 0.0033 -0.00371 C 0.00278 -0.00186 0.00139 -0.00024 0.00156 0.00185 C 0.00191 0.0037 0.00347 0.00509 0.00417 0.0037 C 0.00642 -0.00116 0.00087 -0.00371 0.00087 -0.00348 C 0.00017 -0.00348 0.00035 -0.00116 1.66667E-6 4.81481E-6 Z " pathEditMode="relative" rAng="0" ptsTypes="ffffffffffffffffffffffffffffffffffffffffffffffffffffffffffffffffffffffffffffffff">
                                      <p:cBhvr>
                                        <p:cTn id="68" dur="2000" fill="hold"/>
                                        <p:tgtEl>
                                          <p:spTgt spid="553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1" y="16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0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4.81481E-6 C 0.01302 -0.00255 0.01372 0.00069 0.00729 -0.00788 C 0.00087 -0.00602 -0.01215 -0.00741 -0.01198 -0.00764 C -0.00642 -0.01042 -0.00139 -0.01482 0.00434 -0.01551 C 0.00556 -0.01621 0.00295 -0.01088 0.00174 -0.00926 C -0.00416 0.0081 0.00191 -0.01112 -0.00295 0.00439 C 0.0066 -0.00718 -0.00416 0.00671 0.00504 -0.00811 C 0.00608 -0.01042 0.01025 -0.01528 0.00868 -0.01436 C 0.00347 -0.01019 -0.00104 -0.00255 -0.00295 0.00439 C 0.01007 0.00162 0.02275 -0.00533 0.03525 -0.00857 C 0.03872 -0.01158 0.04584 -0.01389 0.04427 -0.01713 C 0.04288 -0.0213 0.03768 -0.01413 0.03368 -0.01274 C 0.03125 -0.01158 0.02865 -0.01135 0.02639 -0.00996 C 0.02466 -0.00857 0.03038 -0.01204 0.03247 -0.01181 C 0.0375 -0.01088 0.04097 -0.00788 0.04497 -0.00463 C 0.04757 -0.00463 0.04948 -0.00487 0.05174 -0.00463 C 0.054 -0.00348 0.05868 0.00185 0.05886 -0.00139 C 0.05868 -0.00695 0.05365 -0.01065 0.05174 -0.01459 C 0.03854 -0.04098 0.03455 -0.05116 0.05886 0.00393 C 0.06181 -0.00857 0.05955 -0.01042 0.0533 -0.0213 C 0.05122 -0.02014 0.04844 -0.01713 0.04618 -0.01852 C 0.04445 -0.01945 0.04497 -0.02338 0.04479 -0.02616 C 0.04584 -0.03149 0.0474 -0.03704 0.04705 -0.04306 C 0.04722 -0.05 0.0474 -0.05625 0.04722 -0.0632 C 0.0474 -0.0669 0.0474 -0.07084 0.0474 -0.07385 C 0.0474 -0.07732 0.04722 -0.08403 0.04722 -0.08403 C 0.05174 -0.10047 0.05104 -0.1176 0.05521 -0.13403 C 0.05868 -0.12917 0.05955 -0.11899 0.06493 -0.11968 C 0.06754 -0.11991 0.06684 -0.12616 0.06736 -0.12917 C 0.06059 -0.13704 0.05347 -0.13843 0.04462 -0.13982 C 0.05 -0.16042 0.03889 -0.12315 0.03889 -0.12269 C 0.04966 -0.13311 0.0474 -0.12778 0.05139 -0.14445 C 0.04983 -0.14584 0.04913 -0.14885 0.04722 -0.14931 C 0.04479 -0.14931 0.04254 -0.14792 0.04011 -0.14676 C 0.0342 -0.14514 0.02847 -0.14445 0.02292 -0.14283 C 0.01493 -0.14028 0.00643 -0.13889 -0.00173 -0.13635 C -0.01493 -0.13241 -0.02882 -0.125 -0.04323 -0.12593 C -0.05191 -0.12315 -0.05764 -0.12639 -0.06632 -0.12801 C -0.06649 -0.13125 -0.06805 -0.13311 -0.06719 -0.13588 C -0.0651 -0.14028 -0.05885 -0.15047 -0.05903 -0.14607 C -0.05868 -0.14329 -0.0592 -0.13936 -0.05937 -0.13588 C -0.06701 -0.11829 -0.06441 -0.12639 -0.0684 -0.11135 C -0.05729 -0.12338 -0.06701 -0.11158 -0.05885 -0.1257 C -0.05781 -0.12686 -0.05347 -0.13218 -0.05521 -0.13102 C -0.05607 -0.13033 -0.06389 -0.12014 -0.06528 -0.11899 C -0.0625 -0.11875 -0.06059 -0.11806 -0.0585 -0.11783 C -0.05677 -0.11829 -0.05469 -0.11899 -0.05278 -0.11968 C -0.05 -0.12014 -0.04305 -0.12292 -0.04531 -0.12153 C -0.04948 -0.11875 -0.05347 -0.11783 -0.05781 -0.11667 C -0.04878 -0.12825 -0.0592 -0.11968 -0.06528 -0.11899 C -0.06962 -0.07524 -0.04166 -0.03936 -0.02031 -0.00903 C -0.01371 -0.0044 -0.00659 -0.0051 -2.22222E-6 4.81481E-6 Z " pathEditMode="relative" rAng="3766653" ptsTypes="ffffffffffffffffffffffffffffffffffffffffffffffffffff">
                                      <p:cBhvr>
                                        <p:cTn id="70" dur="1000" fill="hold"/>
                                        <p:tgtEl>
                                          <p:spTgt spid="553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" y="-79"/>
                                    </p:animMotion>
                                  </p:childTnLst>
                                </p:cTn>
                              </p:par>
                              <p:par>
                                <p:cTn id="71" presetID="0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2.59259E-6 C 0.00052 0.00185 0.00191 0.0037 0.00139 0.00555 C 0.00035 0.00972 -0.01337 0.01759 -0.00278 0.01296 C -0.00469 0.0118 -0.00729 0.01157 -0.00833 0.00925 C -0.00903 0.00763 -0.00712 0.00555 -0.00695 0.0037 C -0.00573 -0.00741 -0.00521 -0.01852 -0.00417 -0.02963 C -0.00504 -0.07593 -0.00451 -0.12223 -0.00695 -0.16852 C -0.00712 -0.17084 -0.00955 -0.16528 -0.01111 -0.16482 C -0.0125 -0.16459 -0.01389 -0.16598 -0.01528 -0.16667 C -0.01337 -0.16783 -0.01146 -0.16899 -0.00972 -0.17038 C -0.00833 -0.17153 -0.00556 -0.17176 -0.00556 -0.17408 C -0.00556 -0.17593 -0.00833 -0.17292 -0.00972 -0.17223 C -0.01024 -0.17038 -0.01007 -0.16806 -0.01111 -0.16667 C -0.01215 -0.16528 -0.01458 -0.16297 -0.01528 -0.16482 C -0.01701 -0.16968 -0.00938 -0.17176 -0.00833 -0.17223 C -0.00052 -0.17014 0.00503 -0.16551 0.0125 -0.16297 C 0.03021 -0.14723 0.0441 -0.15301 0.06805 -0.15186 C 0.07587 -0.14977 0.1125 -0.15278 0.09305 -0.1463 C 0.09358 -0.14445 0.09323 -0.1419 0.09444 -0.14075 C 0.1 -0.13473 0.10364 -0.14121 0.10139 -0.15 C 0.10087 -0.15209 0.0993 -0.14653 0.09861 -0.14445 C 0.09792 -0.1426 0.09774 -0.14075 0.09722 -0.13889 C 0.10139 -0.1382 0.1059 -0.13936 0.10972 -0.13704 C 0.1151 -0.1338 0.11805 -0.12593 0.12222 -0.12038 C 0.12899 -0.11135 0.14444 -0.0963 0.15278 -0.09075 C 0.15469 -0.08959 0.1566 -0.08866 0.15833 -0.08704 C 0.15989 -0.08542 0.16076 -0.08264 0.1625 -0.08149 C 0.16597 -0.0794 0.16996 -0.0794 0.17361 -0.07778 C 0.17639 -0.07663 0.17917 -0.07524 0.18194 -0.07408 C 0.18333 -0.07338 0.18611 -0.07223 0.18611 -0.07223 C 0.17361 -0.06806 0.17864 -0.07014 0.17083 -0.06667 C 0.17361 -0.06598 0.17639 -0.06482 0.17917 -0.06482 C 0.1816 -0.06482 0.17361 -0.06413 0.17222 -0.06667 C 0.17066 -0.06945 0.17552 -0.07801 0.17639 -0.07963 C 0.17691 -0.07663 0.17604 -0.07269 0.17778 -0.07038 C 0.17882 -0.06899 0.18055 -0.07524 0.17917 -0.07593 C 0.17726 -0.07686 0.17552 -0.07338 0.17361 -0.07223 C 0.16875 -0.06945 0.16545 -0.06968 0.15972 -0.06852 C 0.15278 -0.06551 0.14618 -0.06112 0.13889 -0.05926 C 0.12986 -0.05718 0.11944 -0.05741 0.11111 -0.05186 C 0.09635 -0.04213 0.0842 -0.03149 0.075 -0.01297 C 0.06441 -0.02709 0.07344 -0.00741 0.075 -0.00371 C 0.07778 0.00277 0.08073 0.00462 0.07222 -0.00186 C 0.07083 -0.00301 0.06944 -0.0044 0.06805 -0.00556 C 0.06562 -0.01528 0.06545 -0.01227 0.075 -0.00371 C 0.07621 -0.00255 0.07205 -0.00463 0.07083 -0.00556 C 0.06788 -0.00764 0.0625 -0.01297 0.0625 -0.01297 C 0.06163 -0.01482 0.05851 -0.0169 0.05972 -0.01852 C 0.06111 -0.02038 0.06337 -0.01713 0.06528 -0.01667 C 0.06858 -0.01598 0.0717 -0.01551 0.075 -0.01482 C 0.07361 -0.01413 0.07187 -0.01436 0.07083 -0.01297 C 0.06979 -0.01158 0.07083 -0.00764 0.06944 -0.00741 C 0.05573 -0.0051 0.04167 -0.00625 0.02778 -0.00556 C 0.01753 -0.00278 0.00729 -0.00255 -0.00278 0.00185 C -0.00747 0.00648 -0.01181 0.00856 -0.01667 0.01296 C -0.01076 0.0155 -0.00625 0.0125 -5.55556E-7 0.01111 C 0.00052 0.01134 0.01128 0.01458 -5.55556E-7 0.01666 C -0.00191 0.01712 -0.00365 0.0155 -0.00556 0.01481 C -0.00608 0.00856 -0.00521 0.00208 -0.00695 -0.00371 C -0.00781 -0.00672 -0.00625 0.00416 -0.00833 0.00555 C -0.01007 0.00671 -0.00903 0.00046 -0.00972 -0.00186 C -0.01042 -0.00394 -0.01163 -0.00556 -0.0125 -0.00741 C -0.01337 -0.00556 -0.01563 -0.00394 -0.01528 -0.00186 C -0.01493 0.00046 -0.00938 0.00625 -0.00695 0.00555 C -0.00434 0.00462 -0.00226 0.00185 -5.55556E-7 2.59259E-6 Z " pathEditMode="relative" ptsTypes="fffffffffffffffffffffffffffffffffffffffffffffffffffffffffffffffff">
                                      <p:cBhvr>
                                        <p:cTn id="72" dur="2000" fill="hold"/>
                                        <p:tgtEl>
                                          <p:spTgt spid="553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3" presetID="0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388 -0.03287 C 0.06805 -0.04953 0.07048 -0.04884 0.06198 -0.04513 C 0.06024 -0.0368 0.05329 -0.02222 0.05312 -0.02222 C 0.05382 -0.03009 0.05329 -0.03819 0.05538 -0.04513 C 0.05573 -0.04699 0.05781 -0.04166 0.0585 -0.03935 C 0.06718 -0.0243 0.05711 -0.04027 0.06527 -0.02754 C 0.06198 -0.04398 0.06632 -0.02523 0.06059 -0.04259 C 0.05972 -0.0449 0.0585 -0.05208 0.05833 -0.04976 C 0.0585 -0.04166 0.06163 -0.0331 0.06527 -0.02754 C 0.06944 -0.04421 0.07066 -0.06226 0.07413 -0.0787 C 0.07378 -0.08402 0.07552 -0.09351 0.07274 -0.09328 C 0.06927 -0.09351 0.07152 -0.08402 0.07066 -0.07893 C 0.07031 -0.07569 0.06927 -0.07245 0.06927 -0.06921 C 0.06927 -0.06666 0.06961 -0.07453 0.07066 -0.07685 C 0.07361 -0.0824 0.07725 -0.08518 0.08125 -0.08865 C 0.08246 -0.09143 0.08333 -0.09398 0.08454 -0.09652 C 0.08628 -0.09884 0.09184 -0.10162 0.08975 -0.1037 C 0.08593 -0.10601 0.08142 -0.10162 0.0776 -0.10092 C 0.05416 -0.09745 0.04548 -0.09768 0.0934 -0.10115 C 0.08628 -0.11018 0.0842 -0.10856 0.07395 -0.10578 C 0.07378 -0.10277 0.07448 -0.09814 0.07274 -0.09629 C 0.07118 -0.09444 0.06875 -0.09722 0.06701 -0.09838 C 0.06371 -0.10185 0.06076 -0.10601 0.05659 -0.10856 C 0.05208 -0.1118 0.04791 -0.11481 0.04323 -0.11782 C 0.04079 -0.12013 0.03836 -0.12152 0.03628 -0.12291 C 0.03385 -0.12476 0.02934 -0.12777 0.02934 -0.12754 C 0.02066 -0.14027 0.00885 -0.14745 -0.00035 -0.15995 C 0.00451 -0.16157 0.01163 -0.15833 0.01371 -0.16481 C 0.01475 -0.16805 0.01024 -0.1699 0.0085 -0.17199 C 0.00017 -0.16759 -0.00417 -0.15972 -0.00903 -0.14976 C -0.02032 -0.16597 -0.00052 -0.13541 -0.00018 -0.13518 C -0.00226 -0.153 0.00017 -0.14791 -0.00886 -0.15995 C -0.01059 -0.15879 -0.01285 -0.15949 -0.01407 -0.1574 C -0.01528 -0.15439 -0.01546 -0.15115 -0.0158 -0.14768 C -0.01719 -0.14004 -0.01962 -0.13287 -0.02101 -0.12546 C -0.02275 -0.11481 -0.02587 -0.10416 -0.02796 -0.09351 C -0.03143 -0.07592 -0.03264 -0.05601 -0.03993 -0.03935 C -0.04219 -0.028 -0.04671 -0.02245 -0.05191 -0.01296 C -0.05417 -0.01412 -0.05625 -0.01342 -0.05747 -0.0155 C -0.05938 -0.0199 -0.06372 -0.03217 -0.06059 -0.02986 C -0.05868 -0.02893 -0.05625 -0.02685 -0.054 -0.025 C -0.04566 -0.00787 -0.05 -0.01458 -0.04184 -0.00324 C -0.0448 -0.02152 -0.04132 -0.00463 -0.04688 -0.02083 C -0.0474 -0.02245 -0.04879 -0.03009 -0.04862 -0.02754 C -0.04879 -0.02615 -0.04566 -0.01226 -0.04532 -0.00995 C -0.0441 -0.01319 -0.04271 -0.01527 -0.04167 -0.01759 C -0.04115 -0.02013 -0.04046 -0.02268 -0.04011 -0.02523 C -0.03924 -0.0287 -0.03802 -0.03819 -0.03802 -0.03495 C -0.03802 -0.0287 -0.03924 -0.02361 -0.04028 -0.01782 C -0.04393 -0.03379 -0.04306 -0.01759 -0.04532 -0.00995 C -0.01806 0.01505 0.0184 -0.00162 0.04843 -0.01296 C 0.05451 -0.01875 0.05729 -0.02754 0.06388 -0.03287 Z " pathEditMode="relative" rAng="0" ptsTypes="ffffffffffffffffffffffffffffffffffffffffffffffffffff">
                                      <p:cBhvr>
                                        <p:cTn id="74" dur="1000" fill="hold"/>
                                        <p:tgtEl>
                                          <p:spTgt spid="553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" y="-46"/>
                                    </p:animMotion>
                                  </p:childTnLst>
                                </p:cTn>
                              </p:par>
                              <p:par>
                                <p:cTn id="75" presetID="0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4.81481E-6 C 0.00035 0.00347 0.00035 0.0074 0.00121 0.01064 C 0.00225 0.01458 0.00573 0.02106 0.00573 0.02129 C 0.00607 0.02407 0.00677 0.03287 0.00677 0.02986 C 0.00677 0.02523 0.00625 0.0206 0.00573 0.01597 C 0.00503 0.00925 0.00503 0.01087 0.00121 0.00717 C 0.00069 0.00532 0.00121 0.00231 2.22222E-6 0.00185 C -0.00278 0.00069 -0.01025 0.01944 -0.01025 0.01967 C -0.01111 0.02152 -0.00712 0.01689 -0.00573 0.01597 C -0.00417 0.01504 -0.00243 0.01481 -0.00104 0.01412 C 0.00243 0.01018 0.00503 0.00671 0.0092 0.0037 C 0.00989 0.00254 0.0118 -0.00163 0.01146 4.81481E-6 C 0.01024 0.0037 0.0092 0.00833 0.00677 0.01064 C 0.00573 0.0118 0.00469 0.01296 0.00347 0.01412 C -0.004 0.00856 -0.00781 -0.00163 -0.01354 -0.01042 C -0.01459 -0.01181 -0.01684 -0.01436 -0.01597 -0.01575 C -0.01511 -0.01713 -0.01337 -0.01366 -0.0125 -0.01227 C -0.00764 -0.00625 -0.0132 -0.00973 -0.00573 -0.00695 C -0.00122 -0.00024 0.00416 -0.00116 0.01041 4.81481E-6 C 0.00885 0.00578 0.00972 0.00601 0.00573 0.00879 C 0.00364 0.01018 -0.00104 0.01226 -0.00104 0.0125 C -0.00347 0.01111 -0.02066 0.00393 0.00225 0.0037 C 0.05069 0.003 0.09913 0.00254 0.14757 0.00185 C 0.14791 4.81481E-6 0.14861 -0.00163 0.14861 -0.00348 C 0.14861 -0.0176 0.1434 -0.00278 0.13715 4.81481E-6 C 0.13142 0.01365 0.13194 -0.00857 0.1316 -0.01389 C 0.12656 0.00138 0.12882 0.01041 0.13055 0.02824 C 0.13403 0.02268 0.13715 0.0162 0.1408 0.01064 C 0.14271 0.0074 0.14531 0.00509 0.14757 0.00185 C 0.14531 0.01111 0.14722 0.00555 0.14184 0.01759 C 0.14114 0.01944 0.13837 0.02314 0.13837 0.02106 C 0.13837 0.01689 0.14236 0.01527 0.1441 0.01226 C 0.146 0.003 0.14774 -0.00649 0.14982 -0.01575 C 0.15 -0.02987 0.15087 -0.07593 0.15191 -0.09283 C 0.15278 -0.10463 0.15607 -0.11644 0.15764 -0.12801 C 0.16094 -0.15116 0.16528 -0.17338 0.1691 -0.1963 C 0.16562 -0.23264 0.1691 -0.22292 0.16215 -0.20857 C 0.16094 -0.20163 0.15868 -0.19792 0.15538 -0.19283 C 0.15764 -0.20394 0.16805 -0.20857 0.17465 -0.21227 C 0.1651 -0.22246 0.17969 -0.20834 0.15434 -0.21737 C 0.1533 -0.21783 0.15555 -0.22014 0.15642 -0.22107 C 0.15746 -0.222 0.15885 -0.22223 0.16007 -0.22269 C 0.16649 -0.22477 0.17257 -0.22524 0.17934 -0.22616 C 0.18038 -0.22686 0.18385 -0.22801 0.18281 -0.22801 C 0.17708 -0.22801 0.16007 -0.22801 0.16562 -0.22616 C 0.17448 -0.22315 0.18385 -0.225 0.19288 -0.22454 C 0.18003 -0.21945 0.20052 -0.21945 0.20191 -0.21922 C 0.20781 -0.21598 0.21111 -0.21366 0.21771 -0.21227 C 0.22639 -0.20764 0.23559 -0.2044 0.24392 -0.19815 C 0.25104 -0.19283 0.25746 -0.18797 0.26545 -0.18588 C 0.27673 -0.17894 0.28941 -0.17547 0.30156 -0.17362 C 0.3243 -0.16459 0.31771 -0.16991 0.36198 -0.16829 C 0.36024 -0.16783 0.35868 -0.1676 0.35729 -0.16667 C 0.35607 -0.16575 0.35521 -0.16343 0.35382 -0.16297 C 0.35069 -0.16158 0.34722 -0.16181 0.34357 -0.16135 C 0.34705 -0.15788 0.35 -0.15579 0.35382 -0.1544 C 0.3559 -0.15371 0.35764 -0.15325 0.35955 -0.15255 C 0.36076 -0.15209 0.36423 -0.1507 0.36302 -0.1507 C 0.3592 -0.1507 0.35538 -0.15186 0.35173 -0.15255 C 0.34774 -0.15718 0.34496 -0.16227 0.34028 -0.16482 C 0.34809 -0.16899 0.36007 -0.15602 0.36857 -0.15602 C 0.36979 -0.15602 0.36632 -0.15718 0.36528 -0.15788 C 0.36371 -0.15903 0.36232 -0.16065 0.36059 -0.16135 C 0.35833 -0.16227 0.35625 -0.1625 0.35382 -0.16297 C 0.34566 -0.16737 0.33715 -0.1713 0.32882 -0.17524 C 0.34114 -0.1801 0.35399 -0.17269 0.36632 -0.17014 C 0.36927 -0.15741 0.36597 -0.17246 0.36857 -0.14723 C 0.37014 -0.13195 0.37309 -0.11667 0.37552 -0.10163 C 0.37778 -0.08588 0.37986 -0.06968 0.38333 -0.0544 C 0.3842 -0.0463 0.38541 -0.03936 0.3868 -0.03149 C 0.38975 0.00949 0.40972 0.08217 0.3776 0.08958 C 0.38177 0.09583 0.37986 0.09444 0.38455 0.09652 C 0.38611 0.09722 0.39045 0.0993 0.38906 0.09837 C 0.38472 0.09537 0.38125 0.09444 0.37656 0.09305 C 0.37448 0.09074 0.37205 0.08842 0.36979 0.08611 C 0.36857 0.08495 0.36632 0.08263 0.36632 0.08287 C 0.36666 0.08078 0.36632 0.07777 0.36736 0.07731 C 0.36892 0.07685 0.36996 0.07962 0.371 0.08078 C 0.37656 0.08703 0.38003 0.09675 0.3868 0.1 C 0.3875 0.10092 0.39132 0.1081 0.39253 0.10717 C 0.39357 0.10625 0.39219 0.10324 0.39132 0.10185 C 0.38941 0.09791 0.38611 0.09583 0.38455 0.09143 C 0.38125 0.08125 0.38298 0.08657 0.37882 0.07546 C 0.37812 0.07106 0.37725 0.05532 0.3743 0.06851 C 0.37517 0.07847 0.37656 0.08657 0.3743 0.09652 C 0.37153 0.1081 0.35538 0.11041 0.3493 0.11064 C 0.32482 0.1118 0.3 0.1118 0.27569 0.11226 C 0.25104 0.11898 0.24965 0.12013 0.20764 0.11226 C 0.20746 0.11226 0.20208 0.09907 0.20087 0.09652 C 0.2 0.0949 0.19861 0.09143 0.19861 0.09166 C 0.19496 0.09675 0.1941 0.1037 0.19288 0.11064 C 0.19305 0.11296 0.19271 0.1162 0.19392 0.11759 C 0.19444 0.11828 0.20278 0.11134 0.20416 0.11064 C 0.20503 0.10879 0.20503 0.10532 0.2066 0.10532 C 0.20781 0.10532 0.20781 0.10879 0.20764 0.11064 C 0.20729 0.11319 0.20607 0.11527 0.20521 0.11759 C 0.20451 0.11944 0.20434 0.12291 0.20312 0.12291 C 0.20191 0.12291 0.20382 0.11944 0.20416 0.11759 C 0.20451 0.11574 0.20521 0.11226 0.20521 0.1125 C 0.20087 0.1118 0.19618 0.11203 0.19166 0.11064 C 0.19028 0.11018 0.18941 0.1081 0.18819 0.10717 C 0.18472 0.10462 0.18073 0.10231 0.17708 0.1 C 0.16788 0.09421 0.15885 0.08865 0.14982 0.08263 C 0.13073 0.0699 0.10937 0.06736 0.08958 0.0581 C 0.08385 0.05532 0.0783 0.05208 0.07257 0.0493 C 0.06927 0.04398 0.06666 0.04467 0.06232 0.04212 C 0.06094 0.0412 0.05937 0.04004 0.05798 0.03865 C 0.0566 0.0375 0.05555 0.03611 0.05451 0.03518 C 0.05104 0.03287 0.04132 0.02662 0.03732 0.02476 C 0.03246 0.01921 0.02309 0.01342 0.01701 0.01064 C 0.0125 0.00601 0.00712 0.00185 0.00225 -0.00163 C 0.00121 -0.00232 2.22222E-6 -0.00417 -0.00104 -0.00348 C -0.00174 -0.00301 -0.00035 -0.00116 2.22222E-6 4.81481E-6 Z " pathEditMode="relative" rAng="0" ptsTypes="fffffffffffffffffffffffffffffffffffffffffffffffffffffffffffffffffffffffffffffffffffffffffffffffffffffffffffffffff">
                                      <p:cBhvr>
                                        <p:cTn id="76" dur="3000" fill="hold"/>
                                        <p:tgtEl>
                                          <p:spTgt spid="553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4" y="-55"/>
                                    </p:animMotion>
                                  </p:childTnLst>
                                </p:cTn>
                              </p:par>
                              <p:par>
                                <p:cTn id="77" presetID="0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362 0.03148 C 0.02049 0.01921 0.01841 0.01991 0.02501 0.02268 C 0.02639 0.02847 0.0316 0.03866 0.0316 0.03889 C 0.03108 0.03333 0.03178 0.02755 0.03021 0.02268 C 0.02969 0.02106 0.02848 0.025 0.02761 0.02639 C 0.02101 0.0375 0.02882 0.02616 0.0224 0.03518 C 0.02518 0.02315 0.02171 0.0368 0.02622 0.02454 C 0.02691 0.02292 0.02761 0.01736 0.02761 0.01921 C 0.02761 0.025 0.02535 0.03102 0.0224 0.03518 C 0.01928 0.02338 0.01858 0.01042 0.0158 -0.00185 C 0.01615 -0.00533 0.01441 -0.01227 0.01702 -0.01227 C 0.01962 -0.01227 0.01789 -0.00533 0.01841 -0.00185 C 0.01876 0.00046 0.01962 0.00278 0.01962 0.00532 C 0.01962 0.00717 0.0191 0.00162 0.01841 1.11111E-6 C 0.01632 -0.00417 0.01337 -0.00625 0.01042 -0.0088 C 0.00955 -0.01065 0.00886 -0.0125 0.00782 -0.01412 C 0.0066 -0.01597 0.00244 -0.01806 0.004 -0.01921 C 0.00678 -0.02107 0.01007 -0.01806 0.0132 -0.01759 C 0.03091 -0.01482 0.03751 -0.01482 0.00122 -0.01759 C 0.00643 -0.02431 0.00816 -0.02292 0.0158 -0.02107 C 0.01615 -0.01875 0.01563 -0.01551 0.01702 -0.01412 C 0.01806 -0.01296 0.0198 -0.01482 0.02101 -0.01574 C 0.02379 -0.01783 0.02605 -0.02107 0.029 -0.02292 C 0.03247 -0.02523 0.03594 -0.02755 0.03941 -0.02986 C 0.04115 -0.03102 0.04289 -0.03218 0.04462 -0.03333 C 0.04636 -0.03449 0.05001 -0.03681 0.05001 -0.03658 C 0.0566 -0.0456 0.06546 -0.05093 0.0724 -0.05972 C 0.06893 -0.06111 0.06337 -0.0588 0.06181 -0.0632 C 0.06094 -0.06551 0.06441 -0.06667 0.0658 -0.06852 C 0.07205 -0.06551 0.07518 -0.05949 0.079 -0.05255 C 0.08751 -0.06458 0.07257 -0.04236 0.0724 -0.04213 C 0.07396 -0.05509 0.07223 -0.05116 0.079 -0.05972 C 0.08021 -0.05903 0.08195 -0.05926 0.08282 -0.05787 C 0.08386 -0.05602 0.08369 -0.05324 0.08421 -0.05093 C 0.08542 -0.0456 0.08733 -0.04051 0.0882 -0.03519 C 0.08959 -0.02732 0.09185 -0.01991 0.09341 -0.01227 C 0.09601 0.00046 0.09705 0.01505 0.10261 0.02639 C 0.10435 0.03495 0.10782 0.03866 0.11181 0.0456 C 0.1132 0.04491 0.11494 0.04537 0.1158 0.04375 C 0.11737 0.04074 0.12084 0.03171 0.11841 0.03333 C 0.11667 0.03449 0.11494 0.03565 0.1132 0.0368 C 0.10678 0.04954 0.11007 0.04444 0.104 0.05255 C 0.10626 0.03935 0.10365 0.05139 0.10782 0.04028 C 0.10851 0.03866 0.10921 0.03333 0.10921 0.03518 C 0.10921 0.03634 0.10695 0.04583 0.1066 0.04745 C 0.10573 0.0456 0.10469 0.04398 0.104 0.04213 C 0.1033 0.04051 0.10296 0.03866 0.10261 0.0368 C 0.10209 0.03449 0.10122 0.02755 0.10122 0.02986 C 0.10122 0.03403 0.10209 0.03796 0.10261 0.04213 C 0.10556 0.03055 0.10521 0.04213 0.1066 0.04745 C 0.08594 0.06551 0.05816 0.05347 0.03542 0.0456 C 0.03073 0.04143 0.02865 0.03518 0.02362 0.03148 Z " pathEditMode="relative" rAng="0" ptsTypes="ffffffffffffffffffffffffffffffffffffffffffffffffffff">
                                      <p:cBhvr>
                                        <p:cTn id="78" dur="3000" fill="hold"/>
                                        <p:tgtEl>
                                          <p:spTgt spid="553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" y="-33"/>
                                    </p:animMotion>
                                  </p:childTnLst>
                                </p:cTn>
                              </p:par>
                              <p:par>
                                <p:cTn id="79" presetID="0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3.33333E-6 C -0.00278 -0.00069 -0.00556 -0.00092 -0.00834 -0.00185 C -0.00973 -0.00231 -0.01354 -0.00231 -0.0125 -0.0037 C -0.01042 -0.00648 -0.00695 -0.00625 -0.00417 -0.0074 C -0.00191 -0.00833 -0.00868 -0.00555 -0.01111 -0.00555 C -0.01302 -0.00555 -0.00747 -0.00671 -0.00556 -0.0074 C -0.00608 -0.02662 -0.00608 -0.0456 -0.00695 -0.06481 C -0.00712 -0.07013 -0.00938 -0.07152 -0.01111 -0.07592 C -0.01424 -0.08449 -0.01545 -0.09629 -0.01667 -0.10555 C -0.01719 -0.13148 -0.01563 -0.15763 -0.01806 -0.18333 C -0.01823 -0.18611 -0.0217 -0.18055 -0.02361 -0.17963 C -0.02535 -0.1787 -0.02917 -0.17777 -0.02917 -0.17777 C -0.02101 -0.1706 -0.02604 -0.17592 -0.03056 -0.17592 C -0.03473 -0.17592 -0.03889 -0.17476 -0.04306 -0.17407 C -0.04844 -0.16689 -0.04983 -0.1581 -0.05417 -0.15 C -0.05764 -0.14351 -0.06198 -0.13842 -0.06528 -0.13148 C -0.07066 -0.12013 -0.07466 -0.10949 -0.08334 -0.10185 C -0.09098 -0.08657 -0.0967 -0.09143 -0.075 -0.08888 C -0.07361 -0.08819 -0.07084 -0.08518 -0.07084 -0.08703 C -0.07084 -0.08935 -0.07344 -0.08981 -0.075 -0.09074 C -0.08125 -0.09444 -0.08924 -0.09768 -0.09584 -0.1 C -0.10417 -0.1074 -0.09844 -0.10208 -0.09445 -0.1 C -0.09115 -0.09838 -0.08351 -0.09699 -0.08056 -0.09629 C -0.08594 -0.08541 -0.08507 -0.07199 -0.08611 -0.05925 C -0.0875 -0.04166 -0.09184 -0.02615 -0.09445 -0.00925 C -0.09601 0.02315 -0.0915 0.01899 -0.11111 0.02223 C -0.11059 0.02037 -0.11111 0.01713 -0.10973 0.01667 C -0.10591 0.01528 -0.10469 0.02362 -0.10417 0.02593 C -0.10365 0.04005 -0.10486 0.05463 -0.10278 0.06852 C -0.10226 0.07153 -0.09931 0.07246 -0.09723 0.07408 C -0.09167 0.07825 -0.08525 0.08241 -0.07917 0.08519 C -0.09028 0.09005 -0.07726 0.08635 -0.08473 0.08149 C -0.08611 0.08056 -0.0875 0.08264 -0.08889 0.08334 C -0.08473 0.07524 -0.08073 0.06991 -0.07361 0.06667 C -0.07136 0.06412 -0.0691 0.06135 -0.06667 0.05926 C -0.06493 0.05764 -0.06285 0.05718 -0.06111 0.05556 C -0.05643 0.05116 -0.05486 0.04491 -0.05 0.04075 C -0.04584 0.02963 -0.0382 0.02176 -0.03056 0.01482 C -0.02743 0.00672 -0.02327 -0.00254 -0.01667 -0.00555 C -0.0158 -0.0074 -0.01545 -0.01064 -0.01389 -0.01111 C -0.01233 -0.01157 -0.01129 -0.00833 -0.00973 -0.0074 C -0.00799 -0.00648 -0.00608 -0.00625 -0.00417 -0.00555 C -0.00695 0.00556 -0.00417 -0.00185 -0.00695 -0.00555 C -0.00799 -0.00694 -0.00973 -0.00671 -0.01111 -0.0074 C -0.00938 -0.01412 -0.00973 -0.01481 -0.00973 -0.00925 " pathEditMode="relative" ptsTypes="ffffffffffffffffffffffffffffffffffffffffffffA">
                                      <p:cBhvr>
                                        <p:cTn id="80" dur="2000" fill="hold"/>
                                        <p:tgtEl>
                                          <p:spTgt spid="553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1" presetID="0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1.48148E-6 C 0.00382 0.01273 0.01042 0.02407 0.01667 0.03518 C 0.01337 0.02176 0.0125 0.02407 0.00695 0.01296 C 0.00834 0.01227 0.01111 0.01296 0.01111 0.01111 C 0.01111 0.00879 0.00851 0.0081 0.00695 0.00741 C 0.0033 0.00602 -0.00052 0.00625 -0.00416 0.00555 C -0.00277 0.0037 -0.00156 0.00139 -2.22222E-6 1.48148E-6 C 0.00122 -0.00116 0.00295 -0.0007 0.00417 -0.00185 C 0.0132 -0.01134 0.00382 -0.00602 0.00278 -0.00556 C -0.00173 0.00324 0.00209 -0.00139 -0.00694 0.00185 C -0.00972 0.00278 -0.01527 0.00555 -0.01527 0.00555 C -0.00972 0.00741 -0.00399 0.00879 0.00139 0.01111 C -2.22222E-6 0.0118 -0.00416 0.01296 -0.00277 0.01296 C 0.0033 0.01296 0.01146 0.00416 0.01806 0.00185 C 0.02726 -0.00625 0.0382 -0.01181 0.04723 -0.02037 C 0.04879 -0.02199 0.04983 -0.02431 0.05139 -0.02593 C 0.054 -0.02871 0.05973 -0.03334 0.05973 -0.03334 C 0.06927 -0.05255 0.054 -0.02384 0.06806 -0.04259 C 0.07032 -0.0456 0.07032 -0.05047 0.07223 -0.05371 C 0.08316 -0.07107 0.06789 -0.04236 0.08195 -0.07037 C 0.08299 -0.07246 0.0783 -0.06922 0.07639 -0.06852 C 0.07639 -0.06852 0.0658 -0.07894 0.075 -0.06667 C 0.075 -0.06667 0.08698 -0.05579 0.07639 -0.06297 C 0.07396 -0.06459 0.0717 -0.06667 0.06945 -0.06852 C 0.07118 -0.06505 0.07188 -0.06088 0.07361 -0.05741 C 0.07466 -0.05533 0.07657 -0.05394 0.07778 -0.05185 C 0.08473 -0.04005 0.08924 -0.03172 0.1 -0.02593 C 0.10382 -0.01829 0.1073 -0.0169 0.11389 -0.01482 C 0.12049 -0.00903 0.1165 -0.01181 0.12639 -0.00741 C 0.12952 -0.00602 0.1316 -0.00139 0.13473 1.48148E-6 C 0.14063 0.00254 0.1375 0.00139 0.14445 0.0037 C 0.14966 0.00833 0.15521 0.01041 0.16111 0.01296 C 0.16285 0.01366 0.16476 0.01412 0.16667 0.01481 C 0.16806 0.01528 0.17084 0.01666 0.17084 0.01666 C 0.1717 0.01852 0.17396 0.02014 0.17361 0.02222 C 0.17327 0.02407 0.17084 0.02361 0.16945 0.02407 C 0.16632 0.025 0.16302 0.02523 0.15973 0.02592 C 0.16302 0.02662 0.16667 0.02546 0.16945 0.02778 C 0.17066 0.02893 0.16667 0.0331 0.16806 0.03333 C 0.18091 0.03588 0.19393 0.03449 0.20695 0.03518 C 0.22518 0.03866 0.22136 0.03889 0.24584 0.03518 C 0.25122 0.03287 0.2533 0.02731 0.25834 0.02407 C 0.25973 0.02315 0.26129 0.02315 0.2625 0.02222 C 0.26545 0.02014 0.26806 0.01736 0.27084 0.01481 C 0.27223 0.01366 0.27344 0.0118 0.275 0.01111 C 0.27639 0.01041 0.27917 0.00741 0.27917 0.00926 C 0.27917 0.01157 0.27639 0.0118 0.275 0.01296 C 0.27275 0.02176 0.2757 0.02129 0.27778 0.02963 C 0.2783 0.02778 0.27778 0.02407 0.27917 0.02407 C 0.28056 0.02407 0.28021 0.02778 0.28056 0.02963 C 0.28403 0.04583 0.28004 0.02916 0.28334 0.04259 C 0.28247 0.05046 0.279 0.07199 0.27361 0.07778 C 0.27084 0.08078 0.26719 0.08148 0.26389 0.08333 C 0.2592 0.08588 0.25469 0.08866 0.25 0.09074 C 0.24636 0.09236 0.23889 0.09444 0.23889 0.09444 C 0.2375 0.09375 0.23507 0.09444 0.23473 0.09259 C 0.23438 0.09051 0.24132 0.08194 0.24167 0.08148 C 0.24462 0.09745 0.24271 0.07916 0.2375 0.1 C 0.23664 0.1037 0.23473 0.11111 0.23473 0.11111 C 0.2007 0.10833 0.16754 0.10185 0.13334 0.1 C 0.13247 0.09745 0.13247 0.09352 0.13056 0.09259 C 0.12917 0.0919 0.12917 0.1 0.12917 0.09815 C 0.12917 0.0919 0.13177 0.08889 0.13334 0.08333 C 0.13403 0.08102 0.13664 0.07592 0.13473 0.07592 C 0.13264 0.07592 0.13282 0.08078 0.13195 0.08333 C 0.13143 0.08518 0.13108 0.08703 0.13056 0.08889 C 0.12726 0.07592 0.1382 0.07893 0.14584 0.07778 C 0.14028 0.07662 0.13403 0.07778 0.12917 0.07407 C 0.12778 0.07291 0.12761 0.07014 0.12639 0.06852 C 0.12275 0.06366 0.11598 0.05578 0.11111 0.0537 C 0.10712 0.05185 0.10278 0.05116 0.09861 0.05 C 0.09289 0.03842 0.08039 0.03657 0.07084 0.03333 C 0.06719 0.03217 0.06337 0.03078 0.05973 0.02963 C 0.05782 0.02893 0.05417 0.02778 0.05417 0.02778 C 0.0474 0.02176 0.03941 0.01713 0.03195 0.01296 C 0.02309 0.00787 0.01476 0.00046 0.00556 -0.00371 C 0.00469 -0.00185 0.00243 -0.00023 0.00278 0.00185 C 0.00313 0.0037 0.00591 0.00509 0.00695 0.0037 C 0.01059 -0.00116 0.00139 -0.00371 0.00139 -0.00371 C 0.00035 -0.00347 0.00052 -0.00116 -2.22222E-6 1.48148E-6 Z " pathEditMode="relative" ptsTypes="ffffffffffffffffffffffffffffffffffffffffffffffffffffffffffffffffffffffffffffffff">
                                      <p:cBhvr>
                                        <p:cTn id="82" dur="2000" fill="hold"/>
                                        <p:tgtEl>
                                          <p:spTgt spid="553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3" presetID="0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2.59259E-6 C 0.00052 0.00185 0.00191 0.0037 0.00139 0.00555 C 0.00035 0.00972 -0.01337 0.01759 -0.00278 0.01296 C -0.00469 0.0118 -0.00729 0.01157 -0.00833 0.00925 C -0.00903 0.00763 -0.00712 0.00555 -0.00695 0.0037 C -0.00573 -0.00741 -0.00521 -0.01852 -0.00417 -0.02963 C -0.00504 -0.07593 -0.00451 -0.12223 -0.00695 -0.16852 C -0.00712 -0.17084 -0.00955 -0.16528 -0.01111 -0.16482 C -0.0125 -0.16459 -0.01389 -0.16598 -0.01528 -0.16667 C -0.01337 -0.16783 -0.01146 -0.16899 -0.00972 -0.17038 C -0.00833 -0.17153 -0.00556 -0.17176 -0.00556 -0.17408 C -0.00556 -0.17593 -0.00833 -0.17292 -0.00972 -0.17223 C -0.01024 -0.17038 -0.01007 -0.16806 -0.01111 -0.16667 C -0.01215 -0.16528 -0.01458 -0.16297 -0.01528 -0.16482 C -0.01701 -0.16968 -0.00938 -0.17176 -0.00833 -0.17223 C -0.00052 -0.17014 0.00503 -0.16551 0.0125 -0.16297 C 0.03021 -0.14723 0.0441 -0.15301 0.06805 -0.15186 C 0.07587 -0.14977 0.1125 -0.15278 0.09305 -0.1463 C 0.09358 -0.14445 0.09323 -0.1419 0.09444 -0.14075 C 0.1 -0.13473 0.10364 -0.14121 0.10139 -0.15 C 0.10087 -0.15209 0.0993 -0.14653 0.09861 -0.14445 C 0.09792 -0.1426 0.09774 -0.14075 0.09722 -0.13889 C 0.10139 -0.1382 0.1059 -0.13936 0.10972 -0.13704 C 0.1151 -0.1338 0.11805 -0.12593 0.12222 -0.12038 C 0.12899 -0.11135 0.14444 -0.0963 0.15278 -0.09075 C 0.15469 -0.08959 0.1566 -0.08866 0.15833 -0.08704 C 0.15989 -0.08542 0.16076 -0.08264 0.1625 -0.08149 C 0.16597 -0.0794 0.16996 -0.0794 0.17361 -0.07778 C 0.17639 -0.07663 0.17917 -0.07524 0.18194 -0.07408 C 0.18333 -0.07338 0.18611 -0.07223 0.18611 -0.07223 C 0.17361 -0.06806 0.17864 -0.07014 0.17083 -0.06667 C 0.17361 -0.06598 0.17639 -0.06482 0.17917 -0.06482 C 0.1816 -0.06482 0.17361 -0.06413 0.17222 -0.06667 C 0.17066 -0.06945 0.17552 -0.07801 0.17639 -0.07963 C 0.17691 -0.07663 0.17604 -0.07269 0.17778 -0.07038 C 0.17882 -0.06899 0.18055 -0.07524 0.17917 -0.07593 C 0.17726 -0.07686 0.17552 -0.07338 0.17361 -0.07223 C 0.16875 -0.06945 0.16545 -0.06968 0.15972 -0.06852 C 0.15278 -0.06551 0.14618 -0.06112 0.13889 -0.05926 C 0.12986 -0.05718 0.11944 -0.05741 0.11111 -0.05186 C 0.09635 -0.04213 0.0842 -0.03149 0.075 -0.01297 C 0.06441 -0.02709 0.07344 -0.00741 0.075 -0.00371 C 0.07778 0.00277 0.08073 0.00462 0.07222 -0.00186 C 0.07083 -0.00301 0.06944 -0.0044 0.06805 -0.00556 C 0.06562 -0.01528 0.06545 -0.01227 0.075 -0.00371 C 0.07621 -0.00255 0.07205 -0.00463 0.07083 -0.00556 C 0.06788 -0.00764 0.0625 -0.01297 0.0625 -0.01297 C 0.06163 -0.01482 0.05851 -0.0169 0.05972 -0.01852 C 0.06111 -0.02038 0.06337 -0.01713 0.06528 -0.01667 C 0.06858 -0.01598 0.0717 -0.01551 0.075 -0.01482 C 0.07361 -0.01413 0.07187 -0.01436 0.07083 -0.01297 C 0.06979 -0.01158 0.07083 -0.00764 0.06944 -0.00741 C 0.05573 -0.0051 0.04167 -0.00625 0.02778 -0.00556 C 0.01753 -0.00278 0.00729 -0.00255 -0.00278 0.00185 C -0.00747 0.00648 -0.01181 0.00856 -0.01667 0.01296 C -0.01076 0.0155 -0.00625 0.0125 -5.55556E-7 0.01111 C 0.00052 0.01134 0.01128 0.01458 -5.55556E-7 0.01666 C -0.00191 0.01712 -0.00365 0.0155 -0.00556 0.01481 C -0.00608 0.00856 -0.00521 0.00208 -0.00695 -0.00371 C -0.00781 -0.00672 -0.00625 0.00416 -0.00833 0.00555 C -0.01007 0.00671 -0.00903 0.00046 -0.00972 -0.00186 C -0.01042 -0.00394 -0.01163 -0.00556 -0.0125 -0.00741 C -0.01337 -0.00556 -0.01563 -0.00394 -0.01528 -0.00186 C -0.01493 0.00046 -0.00938 0.00625 -0.00695 0.00555 C -0.00434 0.00462 -0.00226 0.00185 -5.55556E-7 2.59259E-6 Z " pathEditMode="relative" ptsTypes="fffffffffffffffffffffffffffffffffffffffffffffffffffffffffffffffff">
                                      <p:cBhvr>
                                        <p:cTn id="84" dur="2000" fill="hold"/>
                                        <p:tgtEl>
                                          <p:spTgt spid="553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5" presetID="0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2.59259E-6 C 0.00052 0.00185 0.00191 0.0037 0.00139 0.00555 C 0.00035 0.00972 -0.01337 0.01759 -0.00278 0.01296 C -0.00469 0.0118 -0.00729 0.01157 -0.00833 0.00925 C -0.00903 0.00763 -0.00712 0.00555 -0.00695 0.0037 C -0.00573 -0.00741 -0.00521 -0.01852 -0.00417 -0.02963 C -0.00504 -0.07593 -0.00451 -0.12223 -0.00695 -0.16852 C -0.00712 -0.17084 -0.00955 -0.16528 -0.01111 -0.16482 C -0.0125 -0.16459 -0.01389 -0.16598 -0.01528 -0.16667 C -0.01337 -0.16783 -0.01146 -0.16899 -0.00972 -0.17038 C -0.00833 -0.17153 -0.00556 -0.17176 -0.00556 -0.17408 C -0.00556 -0.17593 -0.00833 -0.17292 -0.00972 -0.17223 C -0.01024 -0.17038 -0.01007 -0.16806 -0.01111 -0.16667 C -0.01215 -0.16528 -0.01458 -0.16297 -0.01528 -0.16482 C -0.01701 -0.16968 -0.00938 -0.17176 -0.00833 -0.17223 C -0.00052 -0.17014 0.00503 -0.16551 0.0125 -0.16297 C 0.03021 -0.14723 0.0441 -0.15301 0.06805 -0.15186 C 0.07587 -0.14977 0.1125 -0.15278 0.09305 -0.1463 C 0.09358 -0.14445 0.09323 -0.1419 0.09444 -0.14075 C 0.1 -0.13473 0.10364 -0.14121 0.10139 -0.15 C 0.10087 -0.15209 0.0993 -0.14653 0.09861 -0.14445 C 0.09792 -0.1426 0.09774 -0.14075 0.09722 -0.13889 C 0.10139 -0.1382 0.1059 -0.13936 0.10972 -0.13704 C 0.1151 -0.1338 0.11805 -0.12593 0.12222 -0.12038 C 0.12899 -0.11135 0.14444 -0.0963 0.15278 -0.09075 C 0.15469 -0.08959 0.1566 -0.08866 0.15833 -0.08704 C 0.15989 -0.08542 0.16076 -0.08264 0.1625 -0.08149 C 0.16597 -0.0794 0.16996 -0.0794 0.17361 -0.07778 C 0.17639 -0.07663 0.17917 -0.07524 0.18194 -0.07408 C 0.18333 -0.07338 0.18611 -0.07223 0.18611 -0.07223 C 0.17361 -0.06806 0.17864 -0.07014 0.17083 -0.06667 C 0.17361 -0.06598 0.17639 -0.06482 0.17917 -0.06482 C 0.1816 -0.06482 0.17361 -0.06413 0.17222 -0.06667 C 0.17066 -0.06945 0.17552 -0.07801 0.17639 -0.07963 C 0.17691 -0.07663 0.17604 -0.07269 0.17778 -0.07038 C 0.17882 -0.06899 0.18055 -0.07524 0.17917 -0.07593 C 0.17726 -0.07686 0.17552 -0.07338 0.17361 -0.07223 C 0.16875 -0.06945 0.16545 -0.06968 0.15972 -0.06852 C 0.15278 -0.06551 0.14618 -0.06112 0.13889 -0.05926 C 0.12986 -0.05718 0.11944 -0.05741 0.11111 -0.05186 C 0.09635 -0.04213 0.0842 -0.03149 0.075 -0.01297 C 0.06441 -0.02709 0.07344 -0.00741 0.075 -0.00371 C 0.07778 0.00277 0.08073 0.00462 0.07222 -0.00186 C 0.07083 -0.00301 0.06944 -0.0044 0.06805 -0.00556 C 0.06562 -0.01528 0.06545 -0.01227 0.075 -0.00371 C 0.07621 -0.00255 0.07205 -0.00463 0.07083 -0.00556 C 0.06788 -0.00764 0.0625 -0.01297 0.0625 -0.01297 C 0.06163 -0.01482 0.05851 -0.0169 0.05972 -0.01852 C 0.06111 -0.02038 0.06337 -0.01713 0.06528 -0.01667 C 0.06858 -0.01598 0.0717 -0.01551 0.075 -0.01482 C 0.07361 -0.01413 0.07187 -0.01436 0.07083 -0.01297 C 0.06979 -0.01158 0.07083 -0.00764 0.06944 -0.00741 C 0.05573 -0.0051 0.04167 -0.00625 0.02778 -0.00556 C 0.01753 -0.00278 0.00729 -0.00255 -0.00278 0.00185 C -0.00747 0.00648 -0.01181 0.00856 -0.01667 0.01296 C -0.01076 0.0155 -0.00625 0.0125 -5.55556E-7 0.01111 C 0.00052 0.01134 0.01128 0.01458 -5.55556E-7 0.01666 C -0.00191 0.01712 -0.00365 0.0155 -0.00556 0.01481 C -0.00608 0.00856 -0.00521 0.00208 -0.00695 -0.00371 C -0.00781 -0.00672 -0.00625 0.00416 -0.00833 0.00555 C -0.01007 0.00671 -0.00903 0.00046 -0.00972 -0.00186 C -0.01042 -0.00394 -0.01163 -0.00556 -0.0125 -0.00741 C -0.01337 -0.00556 -0.01563 -0.00394 -0.01528 -0.00186 C -0.01493 0.00046 -0.00938 0.00625 -0.00695 0.00555 C -0.00434 0.00462 -0.00226 0.00185 -5.55556E-7 2.59259E-6 Z " pathEditMode="relative" ptsTypes="fffffffffffffffffffffffffffffffffffffffffffffffffffffffffffffffff">
                                      <p:cBhvr>
                                        <p:cTn id="86" dur="2000" fill="hold"/>
                                        <p:tgtEl>
                                          <p:spTgt spid="553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7" presetID="0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27778E-6 -6.2963E-6 C -0.00035 0.00346 0.00034 0.00763 -0.00121 0.01041 C -0.00192 0.0118 -0.00331 0.00833 -0.004 0.00694 C -0.00469 0.00532 -0.00469 0.00323 -0.00522 0.00161 C -0.00591 -0.00024 -0.00695 -0.00186 -0.00782 -0.00371 C -0.00088 -0.0058 0.00086 -0.00742 0.00798 -0.00533 C 0.00485 -0.0014 -5.27778E-6 0.00856 -5.27778E-6 0.00856 C 0.00051 0.00624 0.00069 0.00393 0.00138 0.00161 C 0.00156 0.00092 0.00294 -0.00047 0.0026 -6.2963E-6 C 0.00138 0.00161 -0.00121 0.00508 -0.00121 0.00508 C -0.00435 -0.00649 -0.00886 -0.01505 -0.01442 -0.02478 C -0.01789 -0.0308 -0.01945 -0.03473 -0.0224 -0.04052 C -0.02327 -0.04214 -0.02501 -0.04561 -0.02501 -0.04561 C -0.02206 -0.05718 -0.02397 -0.04723 -0.02761 -0.04561 C -0.029 -0.04492 -0.03022 -0.04677 -0.0316 -0.04746 C -0.03247 -0.04931 -0.03265 -0.05279 -0.03421 -0.05279 C -0.0356 -0.05279 -0.03351 -0.04908 -0.03282 -0.04746 C -0.03022 -0.04214 -0.02622 -0.03867 -0.02362 -0.03334 C -0.01129 -0.03774 -0.02692 -0.03103 -0.0106 -0.04561 C -0.00799 -0.04792 -0.00261 -0.05279 -0.00261 -0.05279 C 0.00399 -0.06621 -0.00435 -0.0507 0.00399 -0.06158 C 0.0085 -0.06737 0.00468 -0.06575 0.00919 -0.07038 C 0.01301 -0.07408 0.01718 -0.07732 0.021 -0.0808 C 0.02256 -0.08218 0.02656 -0.08843 0.0276 -0.08959 C 0.03263 -0.09515 0.03697 -0.10186 0.04218 -0.10718 C 0.04513 -0.11019 0.04652 -0.11042 0.04878 -0.11413 C 0.0519 -0.11899 0.05433 -0.12385 0.05798 -0.12825 C 0.05659 -0.12871 0.05312 -0.13126 0.05399 -0.12987 C 0.0552 -0.12802 0.05746 -0.12524 0.05919 -0.1264 C 0.06058 -0.12732 0.05503 -0.13126 0.05659 -0.13172 C 0.05919 -0.13265 0.0618 -0.12941 0.0644 -0.12825 C 0.06579 -0.12755 0.0684 -0.1264 0.0684 -0.1264 C 0.06996 -0.12316 0.07239 -0.12084 0.07378 -0.1176 C 0.07725 -0.10996 0.07933 -0.10001 0.08159 -0.09144 C 0.08298 -0.0808 0.08385 -0.07015 0.08558 -0.05973 C 0.08628 -0.04862 0.08558 -0.03473 0.09218 -0.0264 C 0.09548 -0.01181 0.10277 0.00115 0.10659 0.01573 C 0.10607 0.01758 0.10642 0.0199 0.1052 0.02106 C 0.10347 0.02268 0.09808 0.02545 0.09878 0.02268 C 0.09982 0.01874 0.10659 0.01573 0.10659 0.01573 C 0.10798 0.0162 0.11024 0.0155 0.11058 0.01735 C 0.1111 0.0199 0.10607 0.02453 0.1052 0.02615 C 0.10329 0.02962 0.10173 0.03333 0.09999 0.0368 C 0.09912 0.03865 0.10173 0.03333 0.1026 0.03147 C 0.10537 0.02569 0.11024 0.02152 0.1144 0.01735 C 0.1184 0.0324 0.10225 0.02522 0.096 0.02453 C 0.06874 0.00647 0.07204 0.0155 0.021 0.01388 C 0.0184 0.01272 0.01579 0.01157 0.01319 0.01041 C 0.01162 0.00971 0.0118 0.00647 0.01058 0.00508 C 0.00954 0.00393 0.00798 0.00393 0.00659 0.00346 C 0.0019 -0.0007 0.00416 -6.2963E-6 -5.27778E-6 -6.2963E-6 Z " pathEditMode="relative" ptsTypes="fffffffffffffffffffffffffffffffffffffffffffffffffff">
                                      <p:cBhvr>
                                        <p:cTn id="88" dur="2000" fill="hold"/>
                                        <p:tgtEl>
                                          <p:spTgt spid="553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9" presetID="0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-7.40741E-7 C -0.00121 0.02245 0.00226 0.03009 -0.0092 0.01574 C -0.00764 0.00833 -0.00868 0.00857 -0.00382 0.00347 C 0.01285 -0.01389 0.00191 -0.00093 -2.77778E-7 0.00185 C -0.00139 0.00394 -0.0026 0.00648 -0.00382 0.0088 C -0.00208 0.00116 0.00104 -0.00116 0.0066 -0.00347 C 0.01337 -0.01204 0.01042 -0.00069 0.00938 0.00347 C 0.00764 0.01088 0.00538 0.01759 0.00278 0.02454 C -0.00434 0.01551 -0.00417 0.00255 -0.00781 -0.0088 C -0.00937 -0.01366 -0.01424 -0.02801 -0.01302 -0.02292 C -0.01024 -0.01088 -0.00243 -0.00139 0.00538 0.00532 C 0.00035 0.00972 -2.77778E-7 0.01505 -0.00382 0.02107 C -0.00868 0.02894 -0.0151 0.03588 -0.01962 0.04375 C -0.02309 0.05 -0.02517 0.05741 -0.02882 0.0632 C -0.03802 0.07801 -0.04653 0.09329 -0.05521 0.1088 C -0.0599 0.11713 -0.06667 0.12616 -0.07101 0.13519 C -0.07708 0.14769 -0.08316 0.16482 -0.09201 0.17361 C -0.09496 0.18357 -0.09931 0.19097 -0.10382 0.2 C -0.10451 0.20162 -0.10469 0.2037 -0.10521 0.20532 C -0.1059 0.20764 -0.1066 0.21019 -0.10781 0.21227 C -0.10885 0.21435 -0.11059 0.21574 -0.11181 0.21759 C -0.11285 0.21921 -0.11354 0.22107 -0.11441 0.22269 C -0.11684 0.23333 -0.12222 0.23982 -0.1276 0.24745 C -0.12795 0.24514 -0.12812 0.24259 -0.12882 0.24028 C -0.13108 0.23218 -0.13403 0.23218 -0.1276 0.23519 C -0.12674 0.23681 -0.12621 0.23912 -0.125 0.24028 C -0.12344 0.24167 -0.11771 0.24213 -0.11962 0.24213 C -0.13056 0.24213 -0.14167 0.24097 -0.1526 0.24028 C -0.14705 0.22963 -0.13385 0.22917 -0.125 0.22639 C -0.12326 0.22685 -0.12031 0.2257 -0.11962 0.22801 C -0.1184 0.23264 -0.12587 0.2419 -0.1276 0.2456 C -0.12795 0.24745 -0.13021 0.25093 -0.12882 0.25093 C -0.12691 0.25093 -0.12639 0.24745 -0.125 0.2456 C -0.12118 0.24051 -0.11684 0.23843 -0.11302 0.23333 C -0.11458 0.24167 -0.11649 0.24491 -0.12101 0.25093 C -0.12882 0.24977 -0.1342 0.25116 -0.13941 0.24375 C -0.2967 0.24514 -0.41371 0.21736 -0.32222 0.25972 C -0.32309 0.26134 -0.32344 0.26458 -0.325 0.26482 C -0.34132 0.26852 -0.33906 0.25857 -0.34201 0.24375 C -0.34288 0.24607 -0.34462 0.24838 -0.34462 0.25093 C -0.34462 0.25301 -0.34323 0.24699 -0.34201 0.2456 C -0.33958 0.24282 -0.3342 0.23866 -0.3342 0.23889 C -0.33628 0.24722 -0.34132 0.25 -0.34601 0.25602 C -0.34444 0.25023 -0.3441 0.2463 -0.34062 0.24213 C -0.33628 0.23079 -0.33351 0.21806 -0.32882 0.20695 C -0.32726 0.20324 -0.32465 0.20046 -0.32361 0.19653 C -0.32101 0.18681 -0.31996 0.17593 -0.31701 0.16667 C -0.31389 0.15648 -0.31146 0.15347 -0.3092 0.14375 C -0.30712 0.13495 -0.30625 0.12616 -0.30382 0.11759 C -0.30208 0.10278 -0.3 0.0882 -0.29722 0.07361 C -0.29583 0.06667 -0.2934 0.05255 -0.2934 0.05278 C -0.29288 0.02454 -0.2934 -0.00347 -0.29201 -0.03148 C -0.29184 -0.03356 -0.29097 -0.02639 -0.28941 -0.02639 C -0.28802 -0.02639 -0.28854 -0.02986 -0.28802 -0.03148 C -0.29097 -0.03565 -0.29427 -0.03981 -0.29722 -0.04398 C -0.29601 -0.04444 -0.29479 -0.0456 -0.2934 -0.0456 C -0.27865 -0.0456 -0.29496 -0.03403 -0.3 -0.02986 C -0.30278 -0.02755 -0.30608 -0.02616 -0.3092 -0.02454 C -0.31042 -0.02384 -0.31389 -0.02176 -0.31302 -0.02292 C -0.3092 -0.02801 -0.30208 -0.02755 -0.29722 -0.02986 C -0.27465 -0.02778 -0.27187 -0.02685 -0.28802 -0.02292 C -0.29549 -0.02338 -0.30312 -0.02199 -0.31042 -0.02454 C -0.31215 -0.02523 -0.31181 -0.02917 -0.31181 -0.03148 C -0.31181 -0.0463 -0.31267 -0.04352 -0.30642 -0.04907 C -0.29896 -0.04583 -0.29444 -0.04051 -0.28681 -0.03866 C -0.25121 -0.01574 -0.23681 -0.03264 -0.17621 -0.03148 C -0.12344 -0.02338 -0.17743 -0.02824 -0.04601 -0.02639 C -0.03194 -0.02523 -0.01736 -0.02801 -0.00382 -0.02292 C -0.00243 -0.02245 -0.00312 -0.01921 -0.0026 -0.01759 C -0.00069 -0.0125 0.00278 -0.00185 0.00278 -0.00162 C -0.00035 0.00232 -2.77778E-7 0.0037 -2.77778E-7 -7.40741E-7 Z " pathEditMode="relative" rAng="0" ptsTypes="fffffffffffffffffffffffffffffffffffffffffffffffffffffffffffffffffffffff">
                                      <p:cBhvr>
                                        <p:cTn id="90" dur="3000" fill="hold"/>
                                        <p:tgtEl>
                                          <p:spTgt spid="553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" y="110"/>
                                    </p:animMotion>
                                  </p:childTnLst>
                                </p:cTn>
                              </p:par>
                              <p:par>
                                <p:cTn id="91" presetID="0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2.22222E-6 C 0.00104 -0.00185 0.00173 -0.00371 0.00295 -0.00509 C 0.00399 -0.00579 0.01406 -0.00718 0.01354 -0.00718 C 0.01024 -0.00625 0.00659 -0.00579 0.00295 -0.00509 C 0.00746 0.00231 0.00486 -0.00255 0.00989 0.00995 C 0.01076 0.01227 0.01423 0.01828 0.01354 0.01597 C 0.01215 0.01134 0.00972 0.00717 0.00781 0.00278 C 0.00538 -0.00278 0.00486 -0.00972 0.0026 -0.01551 C 0.00555 -0.025 0.00694 -0.01945 0.01163 -0.01435 C 0.01163 -0.01412 0.00972 0.00208 0.00764 0.00625 C -0.00052 0.02153 0.00573 0.00532 0.00139 0.01782 C 0.00277 0.01736 0.00451 0.01782 0.00538 0.01643 C 0.00677 0.01481 0.00642 0.0118 0.00729 0.00972 C 0.01007 0.00301 0.0118 -0.00139 0.01389 -0.0088 C 0.01163 -0.0213 0.01493 -0.00648 0.00955 -0.01991 C 0.00885 -0.02153 0.00902 -0.02361 0.0085 -0.02523 C 0.00555 -0.03449 0.00017 -0.04306 -0.00139 -0.05301 C -0.01129 -0.06922 -0.02153 -0.08727 -0.02917 -0.10602 C -0.03594 -0.11366 -0.04219 -0.12292 -0.04427 -0.13449 C -0.04792 -0.13866 -0.04948 -0.14306 -0.05261 -0.14792 C -0.054 -0.14213 -0.05591 -0.13681 -0.05764 -0.13102 C -0.0658 -0.11806 -0.05278 -0.12824 -0.05104 -0.13009 C -0.05 -0.13125 -0.04913 -0.13334 -0.04809 -0.13496 C -0.04688 -0.13611 -0.04497 -0.13982 -0.0441 -0.13797 C -0.04323 -0.13588 -0.04601 -0.13472 -0.04705 -0.1331 C -0.05174 -0.1257 -0.05729 -0.11945 -0.06163 -0.11181 C -0.05573 -0.11505 -0.05278 -0.11829 -0.04879 -0.12431 C -0.04098 -0.13033 -0.04063 -0.13727 -0.04427 -0.1169 C -0.04532 -0.08241 -0.04618 -0.04769 -0.04792 -0.01343 C -0.04966 0.02338 -0.0533 0.09699 -0.05313 0.09699 C -0.0533 0.10231 -0.05295 0.10764 -0.05313 0.11296 C -0.05434 0.13935 -0.05764 0.16551 -0.05782 0.19166 C -0.05782 0.19375 -0.05486 0.18981 -0.05348 0.18842 C -0.04896 0.18449 -0.0467 0.18055 -0.04462 0.17384 C -0.04792 0.1794 -0.05174 0.18171 -0.05608 0.18657 C -0.054 0.18588 -0.04306 0.18009 -0.05313 0.1831 C -0.03802 0.1919 -0.0217 0.21713 -0.01198 0.23472 C -0.00695 0.24375 0.00034 0.25185 0.00451 0.26157 C 0.00937 0.2662 0.01354 0.27176 0.01632 0.27893 C 0.01076 0.27916 0.00208 0.27778 0.00156 0.28379 C 0.00139 0.28565 0.00434 0.28333 0.00555 0.28287 C 0.00712 0.28171 0.0085 0.28102 0.00989 0.27986 C 0.01284 0.27708 0.01562 0.27338 0.0184 0.27037 C 0.02014 0.26852 0.01527 0.27453 0.01389 0.27685 C 0.01076 0.28241 0.01128 0.28379 0.00781 0.28842 C 0.00625 0.29004 0.00364 0.29051 0.00347 0.29305 C 0.0033 0.29491 0.00659 0.29143 0.00764 0.29004 C 0.01007 0.28703 0.01371 0.28032 0.01389 0.28032 C 0.01857 0.28032 0.02448 0.28449 0.0283 0.28009 C 0.03246 0.27592 0.02604 0.25856 0.02639 0.25208 C 0.0283 0.21528 0.0309 0.17847 0.03316 0.14166 C 0.03142 0.13032 0.02864 0.11898 0.02777 0.10764 C 0.02569 0.10185 0.02465 0.09745 0.02378 0.0912 C 0.01927 0.08055 0.01545 0.06319 0.01354 0.05092 C 0.00642 0.03356 0.01267 0.00787 0.01389 -0.0088 " pathEditMode="relative" rAng="-5061042" ptsTypes="ffffffffffffffffffffffffffffffffffffffffffffffffffffffA">
                                      <p:cBhvr>
                                        <p:cTn id="92" dur="2000" fill="hold"/>
                                        <p:tgtEl>
                                          <p:spTgt spid="553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" y="75"/>
                                    </p:animMotion>
                                  </p:childTnLst>
                                </p:cTn>
                              </p:par>
                              <p:par>
                                <p:cTn id="93" presetID="0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3.33333E-6 C -0.00278 -0.00069 -0.00556 -0.00092 -0.00834 -0.00185 C -0.00973 -0.00231 -0.01354 -0.00231 -0.0125 -0.0037 C -0.01042 -0.00648 -0.00695 -0.00625 -0.00417 -0.0074 C -0.00191 -0.00833 -0.00868 -0.00555 -0.01111 -0.00555 C -0.01302 -0.00555 -0.00747 -0.00671 -0.00556 -0.0074 C -0.00608 -0.02662 -0.00608 -0.0456 -0.00695 -0.06481 C -0.00712 -0.07013 -0.00938 -0.07152 -0.01111 -0.07592 C -0.01424 -0.08449 -0.01545 -0.09629 -0.01667 -0.10555 C -0.01719 -0.13148 -0.01563 -0.15763 -0.01806 -0.18333 C -0.01823 -0.18611 -0.0217 -0.18055 -0.02361 -0.17963 C -0.02535 -0.1787 -0.02917 -0.17777 -0.02917 -0.17777 C -0.02101 -0.1706 -0.02604 -0.17592 -0.03056 -0.17592 C -0.03473 -0.17592 -0.03889 -0.17476 -0.04306 -0.17407 C -0.04844 -0.16689 -0.04983 -0.1581 -0.05417 -0.15 C -0.05764 -0.14351 -0.06198 -0.13842 -0.06528 -0.13148 C -0.07066 -0.12013 -0.07466 -0.10949 -0.08334 -0.10185 C -0.09098 -0.08657 -0.0967 -0.09143 -0.075 -0.08888 C -0.07361 -0.08819 -0.07084 -0.08518 -0.07084 -0.08703 C -0.07084 -0.08935 -0.07344 -0.08981 -0.075 -0.09074 C -0.08125 -0.09444 -0.08924 -0.09768 -0.09584 -0.1 C -0.10417 -0.1074 -0.09844 -0.10208 -0.09445 -0.1 C -0.09115 -0.09838 -0.08351 -0.09699 -0.08056 -0.09629 C -0.08594 -0.08541 -0.08507 -0.07199 -0.08611 -0.05925 C -0.0875 -0.04166 -0.09184 -0.02615 -0.09445 -0.00925 C -0.09601 0.02315 -0.0915 0.01899 -0.11111 0.02223 C -0.11059 0.02037 -0.11111 0.01713 -0.10973 0.01667 C -0.10591 0.01528 -0.10469 0.02362 -0.10417 0.02593 C -0.10365 0.04005 -0.10486 0.05463 -0.10278 0.06852 C -0.10226 0.07153 -0.09931 0.07246 -0.09723 0.07408 C -0.09167 0.07825 -0.08525 0.08241 -0.07917 0.08519 C -0.09028 0.09005 -0.07726 0.08635 -0.08473 0.08149 C -0.08611 0.08056 -0.0875 0.08264 -0.08889 0.08334 C -0.08473 0.07524 -0.08073 0.06991 -0.07361 0.06667 C -0.07136 0.06412 -0.0691 0.06135 -0.06667 0.05926 C -0.06493 0.05764 -0.06285 0.05718 -0.06111 0.05556 C -0.05643 0.05116 -0.05486 0.04491 -0.05 0.04075 C -0.04584 0.02963 -0.0382 0.02176 -0.03056 0.01482 C -0.02743 0.00672 -0.02327 -0.00254 -0.01667 -0.00555 C -0.0158 -0.0074 -0.01545 -0.01064 -0.01389 -0.01111 C -0.01233 -0.01157 -0.01129 -0.00833 -0.00973 -0.0074 C -0.00799 -0.00648 -0.00608 -0.00625 -0.00417 -0.00555 C -0.00695 0.00556 -0.00417 -0.00185 -0.00695 -0.00555 C -0.00799 -0.00694 -0.00973 -0.00671 -0.01111 -0.0074 C -0.00938 -0.01412 -0.00973 -0.01481 -0.00973 -0.00925 " pathEditMode="relative" ptsTypes="ffffffffffffffffffffffffffffffffffffffffffffA">
                                      <p:cBhvr>
                                        <p:cTn id="94" dur="2000" fill="hold"/>
                                        <p:tgtEl>
                                          <p:spTgt spid="553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5" presetID="0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3.33333E-6 C -0.00191 0.00277 -0.00018 0.00416 -0.00313 0.00208 C -0.00417 -0.00579 -0.00434 -0.00556 -0.00105 -0.00116 C -0.0007 -0.0007 0.00052 3.33333E-6 0.00034 3.33333E-6 C 0.00034 -0.00139 -0.00035 -0.00209 0.00034 -0.00301 C 0.00104 -0.00371 0.00173 -0.00348 0.00277 -0.00324 C 0.00434 -0.00278 0.0059 -0.00139 0.00677 0.00023 C 0.00989 0.00208 0.01163 0.00439 0.01406 0.00717 C 0.01493 0.00879 0.0177 0.01157 0.01736 0.01088 C 0.02083 0.0118 0.02361 0.01481 0.02656 0.01643 C 0.03038 0.01875 0.03437 0.02014 0.03871 0.02129 C 0.04062 0.02152 0.04114 0.02268 0.04253 0.02407 C 0.04322 0.02407 0.04722 0.02592 0.04895 0.02615 C 0.05173 0.02639 0.05347 0.02801 0.05555 0.02916 C 0.05833 0.03055 0.06093 0.03171 0.06302 0.0331 C 0.06388 0.03333 0.06475 0.03449 0.06527 0.03379 C 0.06562 0.03287 0.06388 0.03333 0.06371 0.03217 C 0.06284 0.03032 0.06336 0.02754 0.06284 0.02523 C 0.06597 0.02523 0.06527 0.02639 0.06684 0.0287 C 0.06562 0.02893 0.06441 0.02986 0.06336 0.03055 C 0.06232 0.03125 0.06493 0.03102 0.06614 0.03102 C 0.06718 0.03125 0.07048 0.03171 0.07031 0.03194 C 0.07361 0.03125 0.07638 0.03102 0.07951 0.03125 C 0.10225 0.02314 0.12864 0.0125 0.15243 0.00671 C 0.15156 0.00694 0.15104 0.0081 0.15086 0.00856 C 0.15 0.00972 0.14895 0.01412 0.14878 0.01273 C 0.14861 0.01203 0.14895 0.01111 0.14878 0.01018 C 0.14913 0.00902 0.14947 0.00648 0.1493 0.00648 C 0.15225 0.01041 0.14722 0.0074 0.146 0.00717 C 0.13697 0.02916 0.15798 0.06944 0.1625 0.09676 C 0.16076 0.09791 0.15781 0.0993 0.15659 0.10092 C 0.1559 0.10185 0.15572 0.10277 0.15503 0.10324 C 0.15468 0.10393 0.15347 0.10532 0.15364 0.10486 C 0.15486 0.10393 0.15659 0.10231 0.15711 0.10092 C 0.15781 0.10069 0.1592 0.0993 0.15902 0.0993 C 0.15989 0.09907 0.16041 0.09814 0.16059 0.09814 C 0.16197 0.09814 0.16284 0.09861 0.16284 0.0993 C 0.1625 0.10023 0.16076 0.09953 0.16059 0.0993 C 0.15989 0.0993 0.1592 0.0993 0.15816 0.09907 C 0.15277 0.10324 0.15729 0.0993 0.15833 0.11134 C 0.1585 0.11227 0.15746 0.11064 0.15711 0.10995 C 0.15642 0.10764 0.1559 0.10578 0.15486 0.10393 C 0.15208 0.09814 0.14791 0.09375 0.14409 0.08865 C 0.14114 0.08449 0.14357 0.08819 0.14097 0.08588 C 0.1401 0.08588 0.13871 0.08333 0.13888 0.0831 C 0.13541 0.08032 0.13229 0.07754 0.13038 0.07338 C 0.1276 0.07083 0.12621 0.06713 0.12361 0.06435 C 0.12031 0.06134 0.11718 0.05833 0.11441 0.05416 C 0.11267 0.05162 0.1118 0.05046 0.10972 0.04884 C 0.1085 0.04768 0.10607 0.04514 0.10572 0.04514 C 0.10312 0.04421 0.10225 0.03958 0.10017 0.03703 C 0.09809 0.03611 0.09757 0.03495 0.09635 0.03264 C 0.09427 0.03171 0.09322 0.0287 0.09097 0.02662 C 0.08819 0.025 0.08593 0.02407 0.08402 0.02152 C 0.08194 0.0199 0.0802 0.01782 0.07829 0.01643 C 0.0776 0.01597 0.07638 0.01527 0.07708 0.01527 C 0.07829 0.01481 0.07934 0.01736 0.0802 0.01875 C 0.08038 0.01828 0.08107 0.01666 0.08038 0.01689 C 0.07899 0.01759 0.07447 0.02407 0.07829 0.01967 C 0.07882 0.01852 0.07916 0.01805 0.07968 0.01713 C 0.0802 0.01643 0.08055 0.0162 0.0809 0.01551 C 0.07899 0.01597 0.07691 0.01666 0.07482 0.01713 C 0.0717 0.01759 0.06909 0.01412 0.06649 0.01342 C 0.05868 0.01157 0.04652 0.0118 0.0401 0.00694 C 0.03819 0.00694 0.03472 0.00532 0.03263 0.00439 C 0.02951 0.00347 0.02621 0.00231 0.02274 0.00139 C 0.01597 0.00208 0.01093 -0.00139 0.00503 -0.00186 C 0.00017 -0.00301 0.0059 -0.00209 4.44444E-6 -0.00301 C -0.0007 -0.00255 -0.00157 -0.00301 -0.00226 -0.00324 C -0.00296 -0.00324 -0.00434 -0.00324 -0.00452 -0.00324 " pathEditMode="relative" rAng="4441281" ptsTypes="fffffffffffffffffffffffffffffffffffffffffffffffffffffffffffffffffffffA">
                                      <p:cBhvr>
                                        <p:cTn id="96" dur="2000" fill="hold"/>
                                        <p:tgtEl>
                                          <p:spTgt spid="553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5" y="50"/>
                                    </p:animMotion>
                                  </p:childTnLst>
                                </p:cTn>
                              </p:par>
                              <p:par>
                                <p:cTn id="97" presetID="0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2.22222E-6 C 0.00104 -0.00185 0.00173 -0.00371 0.00295 -0.00509 C 0.00399 -0.00579 0.01406 -0.00718 0.01354 -0.00718 C 0.01024 -0.00625 0.00659 -0.00579 0.00295 -0.00509 C 0.00746 0.00231 0.00486 -0.00255 0.00989 0.00995 C 0.01076 0.01227 0.01423 0.01828 0.01354 0.01597 C 0.01215 0.01134 0.00972 0.00717 0.00781 0.00278 C 0.00538 -0.00278 0.00486 -0.00972 0.0026 -0.01551 C 0.00555 -0.025 0.00694 -0.01945 0.01163 -0.01435 C 0.01163 -0.01412 0.00972 0.00208 0.00764 0.00625 C -0.00052 0.02153 0.00573 0.00532 0.00139 0.01782 C 0.00277 0.01736 0.00451 0.01782 0.00538 0.01643 C 0.00677 0.01481 0.00642 0.0118 0.00729 0.00972 C 0.01007 0.00301 0.0118 -0.00139 0.01389 -0.0088 C 0.01163 -0.0213 0.01493 -0.00648 0.00955 -0.01991 C 0.00885 -0.02153 0.00902 -0.02361 0.0085 -0.02523 C 0.00555 -0.03449 0.00017 -0.04306 -0.00139 -0.05301 C -0.01129 -0.06922 -0.02153 -0.08727 -0.02917 -0.10602 C -0.03594 -0.11366 -0.04219 -0.12292 -0.04427 -0.13449 C -0.04792 -0.13866 -0.04948 -0.14306 -0.05261 -0.14792 C -0.054 -0.14213 -0.05591 -0.13681 -0.05764 -0.13102 C -0.0658 -0.11806 -0.05278 -0.12824 -0.05104 -0.13009 C -0.05 -0.13125 -0.04913 -0.13334 -0.04809 -0.13496 C -0.04688 -0.13611 -0.04497 -0.13982 -0.0441 -0.13797 C -0.04323 -0.13588 -0.04601 -0.13472 -0.04705 -0.1331 C -0.05174 -0.1257 -0.05729 -0.11945 -0.06163 -0.11181 C -0.05573 -0.11505 -0.05278 -0.11829 -0.04879 -0.12431 C -0.04098 -0.13033 -0.04063 -0.13727 -0.04427 -0.1169 C -0.04532 -0.08241 -0.04618 -0.04769 -0.04792 -0.01343 C -0.04966 0.02338 -0.0533 0.09699 -0.05313 0.09699 C -0.0533 0.10231 -0.05295 0.10764 -0.05313 0.11296 C -0.05434 0.13935 -0.05764 0.16551 -0.05782 0.19166 C -0.05782 0.19375 -0.05486 0.18981 -0.05348 0.18842 C -0.04896 0.18449 -0.0467 0.18055 -0.04462 0.17384 C -0.04792 0.1794 -0.05174 0.18171 -0.05608 0.18657 C -0.054 0.18588 -0.04306 0.18009 -0.05313 0.1831 C -0.03802 0.1919 -0.0217 0.21713 -0.01198 0.23472 C -0.00695 0.24375 0.00034 0.25185 0.00451 0.26157 C 0.00937 0.2662 0.01354 0.27176 0.01632 0.27893 C 0.01076 0.27916 0.00208 0.27778 0.00156 0.28379 C 0.00139 0.28565 0.00434 0.28333 0.00555 0.28287 C 0.00712 0.28171 0.0085 0.28102 0.00989 0.27986 C 0.01284 0.27708 0.01562 0.27338 0.0184 0.27037 C 0.02014 0.26852 0.01527 0.27453 0.01389 0.27685 C 0.01076 0.28241 0.01128 0.28379 0.00781 0.28842 C 0.00625 0.29004 0.00364 0.29051 0.00347 0.29305 C 0.0033 0.29491 0.00659 0.29143 0.00764 0.29004 C 0.01007 0.28703 0.01371 0.28032 0.01389 0.28032 C 0.01857 0.28032 0.02448 0.28449 0.0283 0.28009 C 0.03246 0.27592 0.02604 0.25856 0.02639 0.25208 C 0.0283 0.21528 0.0309 0.17847 0.03316 0.14166 C 0.03142 0.13032 0.02864 0.11898 0.02777 0.10764 C 0.02569 0.10185 0.02465 0.09745 0.02378 0.0912 C 0.01927 0.08055 0.01545 0.06319 0.01354 0.05092 C 0.00642 0.03356 0.01267 0.00787 0.01389 -0.0088 " pathEditMode="relative" rAng="-5061042" ptsTypes="ffffffffffffffffffffffffffffffffffffffffffffffffffffffA">
                                      <p:cBhvr>
                                        <p:cTn id="98" dur="2000" fill="hold"/>
                                        <p:tgtEl>
                                          <p:spTgt spid="553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" y="75"/>
                                    </p:animMotion>
                                  </p:childTnLst>
                                </p:cTn>
                              </p:par>
                              <p:par>
                                <p:cTn id="99" presetID="0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3.33333E-6 C -0.00278 -0.00069 -0.00556 -0.00092 -0.00834 -0.00185 C -0.00973 -0.00231 -0.01354 -0.00231 -0.0125 -0.0037 C -0.01042 -0.00648 -0.00695 -0.00625 -0.00417 -0.0074 C -0.00191 -0.00833 -0.00868 -0.00555 -0.01111 -0.00555 C -0.01302 -0.00555 -0.00747 -0.00671 -0.00556 -0.0074 C -0.00608 -0.02662 -0.00608 -0.0456 -0.00695 -0.06481 C -0.00712 -0.07013 -0.00938 -0.07152 -0.01111 -0.07592 C -0.01424 -0.08449 -0.01545 -0.09629 -0.01667 -0.10555 C -0.01719 -0.13148 -0.01563 -0.15763 -0.01806 -0.18333 C -0.01823 -0.18611 -0.0217 -0.18055 -0.02361 -0.17963 C -0.02535 -0.1787 -0.02917 -0.17777 -0.02917 -0.17777 C -0.02101 -0.1706 -0.02604 -0.17592 -0.03056 -0.17592 C -0.03473 -0.17592 -0.03889 -0.17476 -0.04306 -0.17407 C -0.04844 -0.16689 -0.04983 -0.1581 -0.05417 -0.15 C -0.05764 -0.14351 -0.06198 -0.13842 -0.06528 -0.13148 C -0.07066 -0.12013 -0.07466 -0.10949 -0.08334 -0.10185 C -0.09098 -0.08657 -0.0967 -0.09143 -0.075 -0.08888 C -0.07361 -0.08819 -0.07084 -0.08518 -0.07084 -0.08703 C -0.07084 -0.08935 -0.07344 -0.08981 -0.075 -0.09074 C -0.08125 -0.09444 -0.08924 -0.09768 -0.09584 -0.1 C -0.10417 -0.1074 -0.09844 -0.10208 -0.09445 -0.1 C -0.09115 -0.09838 -0.08351 -0.09699 -0.08056 -0.09629 C -0.08594 -0.08541 -0.08507 -0.07199 -0.08611 -0.05925 C -0.0875 -0.04166 -0.09184 -0.02615 -0.09445 -0.00925 C -0.09601 0.02315 -0.0915 0.01899 -0.11111 0.02223 C -0.11059 0.02037 -0.11111 0.01713 -0.10973 0.01667 C -0.10591 0.01528 -0.10469 0.02362 -0.10417 0.02593 C -0.10365 0.04005 -0.10486 0.05463 -0.10278 0.06852 C -0.10226 0.07153 -0.09931 0.07246 -0.09723 0.07408 C -0.09167 0.07825 -0.08525 0.08241 -0.07917 0.08519 C -0.09028 0.09005 -0.07726 0.08635 -0.08473 0.08149 C -0.08611 0.08056 -0.0875 0.08264 -0.08889 0.08334 C -0.08473 0.07524 -0.08073 0.06991 -0.07361 0.06667 C -0.07136 0.06412 -0.0691 0.06135 -0.06667 0.05926 C -0.06493 0.05764 -0.06285 0.05718 -0.06111 0.05556 C -0.05643 0.05116 -0.05486 0.04491 -0.05 0.04075 C -0.04584 0.02963 -0.0382 0.02176 -0.03056 0.01482 C -0.02743 0.00672 -0.02327 -0.00254 -0.01667 -0.00555 C -0.0158 -0.0074 -0.01545 -0.01064 -0.01389 -0.01111 C -0.01233 -0.01157 -0.01129 -0.00833 -0.00973 -0.0074 C -0.00799 -0.00648 -0.00608 -0.00625 -0.00417 -0.00555 C -0.00695 0.00556 -0.00417 -0.00185 -0.00695 -0.00555 C -0.00799 -0.00694 -0.00973 -0.00671 -0.01111 -0.0074 C -0.00938 -0.01412 -0.00973 -0.01481 -0.00973 -0.00925 " pathEditMode="relative" ptsTypes="ffffffffffffffffffffffffffffffffffffffffffffA">
                                      <p:cBhvr>
                                        <p:cTn id="100" dur="2000" fill="hold"/>
                                        <p:tgtEl>
                                          <p:spTgt spid="553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01" presetID="0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27778E-6 2.96296E-6 C -0.00312 -0.01227 -0.0052 -0.01157 0.00139 -0.0088 C 0.00278 -0.00301 0.00799 0.00718 0.00799 0.00718 C 0.00746 0.00185 0.00817 -0.00394 0.0066 -0.0088 C 0.00608 -0.01042 0.00487 -0.00648 0.004 -0.00509 C -0.0026 0.00602 0.00521 -0.00532 -0.00121 0.0037 C 0.00157 -0.00833 -0.0019 0.00532 0.00261 -0.00694 C 0.0033 -0.00857 0.004 -0.01412 0.004 -0.01227 C 0.004 -0.00648 0.00174 -0.00046 -0.00121 0.0037 C -0.00433 -0.0081 -0.00503 -0.02107 -0.00781 -0.03333 C -0.00746 -0.03681 -0.0092 -0.04375 -0.00659 -0.04375 C -0.00399 -0.04375 -0.00572 -0.03681 -0.0052 -0.03333 C -0.00486 -0.03102 -0.00399 -0.0287 -0.00399 -0.02616 C -0.00399 -0.02431 -0.00451 -0.02986 -0.0052 -0.03148 C -0.00729 -0.03565 -0.01024 -0.03773 -0.01319 -0.04028 C -0.01406 -0.04213 -0.01475 -0.04398 -0.01579 -0.0456 C -0.01701 -0.04745 -0.02117 -0.04954 -0.01961 -0.05069 C -0.01683 -0.05255 -0.01354 -0.04954 -0.01041 -0.04907 C 0.0073 -0.0463 0.01389 -0.0463 -0.02239 -0.04907 C -0.01718 -0.05579 -0.01545 -0.0544 -0.00781 -0.05255 C -0.00746 -0.05023 -0.00798 -0.04699 -0.00659 -0.0456 C -0.00555 -0.04444 -0.00381 -0.0463 -0.0026 -0.04722 C 0.00018 -0.04931 0.00244 -0.05255 0.00539 -0.0544 C 0.00886 -0.05671 0.01233 -0.05903 0.0158 -0.06134 C 0.01754 -0.0625 0.01928 -0.06366 0.02101 -0.06482 C 0.02275 -0.06597 0.02639 -0.06829 0.02639 -0.06829 C 0.03299 -0.07708 0.04185 -0.08241 0.04879 -0.0912 C 0.04532 -0.09259 0.03976 -0.09028 0.0382 -0.09468 C 0.03733 -0.09699 0.0408 -0.09815 0.04219 -0.1 C 0.04844 -0.09699 0.05157 -0.09097 0.05539 -0.08403 C 0.06389 -0.09607 0.04896 -0.07384 0.04879 -0.07361 C 0.05035 -0.08657 0.04862 -0.08264 0.05539 -0.0912 C 0.0566 -0.09051 0.05834 -0.09074 0.05921 -0.08935 C 0.06025 -0.0875 0.06008 -0.08472 0.0606 -0.08241 C 0.06181 -0.07708 0.06372 -0.07199 0.06459 -0.06667 C 0.06598 -0.0588 0.06823 -0.05139 0.0698 -0.04375 C 0.0724 -0.03102 0.07344 -0.01644 0.079 -0.00509 C 0.08073 0.00347 0.08421 0.00718 0.0882 0.01412 C 0.08959 0.01343 0.09133 0.01389 0.09219 0.01227 C 0.09376 0.00926 0.09723 0.00023 0.0948 0.00185 C 0.09306 0.00301 0.09133 0.00417 0.08959 0.00532 C 0.08317 0.01806 0.08646 0.01296 0.08039 0.02106 C 0.08264 0.00787 0.08004 0.01991 0.08421 0.0088 C 0.0849 0.00718 0.0856 0.00185 0.0856 0.0037 C 0.0856 0.00486 0.08334 0.01435 0.08299 0.01597 C 0.08212 0.01412 0.08108 0.0125 0.08039 0.01065 C 0.07969 0.00903 0.07935 0.00718 0.079 0.00532 C 0.07848 0.00301 0.07761 -0.00394 0.07761 -0.00162 C 0.07761 0.00255 0.07848 0.00648 0.079 0.01065 C 0.08195 -0.00093 0.0816 0.01065 0.08299 0.01597 C 0.06233 0.03403 0.03455 0.02199 0.01181 0.01412 C 0.00712 0.00995 0.00504 0.0037 5.27778E-6 2.96296E-6 Z " pathEditMode="relative" rAng="0" ptsTypes="ffffffffffffffffffffffffffffffffffffffffffffffffffff">
                                      <p:cBhvr>
                                        <p:cTn id="102" dur="3000" fill="hold"/>
                                        <p:tgtEl>
                                          <p:spTgt spid="553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</p:childTnLst>
                                </p:cTn>
                              </p:par>
                              <p:par>
                                <p:cTn id="103" presetID="0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493 0.00903 C -0.004 -0.00069 -0.00226 0.00185 -0.01077 -0.00231 C -0.01598 0.00278 -0.02813 0.00857 -0.0283 0.00857 C -0.02413 0.00301 -0.02084 -0.00393 -0.01598 -0.00764 C -0.01476 -0.00879 -0.01563 -0.00301 -0.01615 -0.00069 C -0.01632 0.01852 -0.01684 -0.00231 -0.01632 0.01435 C -0.01129 -0.00139 -0.0165 0.0169 -0.01302 -0.00139 C -0.01268 -0.00393 -0.01025 -0.01065 -0.01146 -0.00879 C -0.01511 -0.00231 -0.01667 0.00695 -0.01632 0.01435 C -0.00538 0.00463 0.00399 -0.00856 0.01441 -0.01875 C 0.01649 -0.02315 0.02239 -0.02916 0.01996 -0.03125 C 0.01736 -0.03426 0.01475 -0.025 0.0118 -0.02176 C 0.00989 -0.01944 0.00764 -0.01782 0.00607 -0.01527 C 0.00486 -0.01319 0.00885 -0.01898 0.01076 -0.02014 C 0.01562 -0.02199 0.01979 -0.02106 0.02465 -0.0206 C 0.02673 -0.02176 0.02864 -0.02315 0.03073 -0.02407 C 0.03333 -0.02453 0.03889 -0.02222 0.03819 -0.02546 C 0.03628 -0.03032 0.03073 -0.03055 0.02743 -0.03333 C 0.00729 -0.04977 0.00052 -0.05717 0.03993 -0.02037 C 0.03871 -0.03333 0.03611 -0.03379 0.02673 -0.04004 C 0.02517 -0.03796 0.02361 -0.03379 0.02135 -0.03356 C 0.01927 -0.03356 0.01875 -0.03773 0.01788 -0.04004 C 0.01684 -0.04537 0.01649 -0.05115 0.01441 -0.05648 C 0.01232 -0.06296 0.01041 -0.06875 0.00816 -0.075 C 0.00729 -0.0787 0.00607 -0.08171 0.00503 -0.08472 C 0.00399 -0.08819 0.00191 -0.09421 0.00173 -0.09398 C 0.00069 -0.11111 -0.00521 -0.12639 -0.0066 -0.14375 C -0.00209 -0.1412 0.00208 -0.13287 0.00659 -0.13611 C 0.00902 -0.13773 0.00625 -0.14305 0.0059 -0.14606 C -0.00261 -0.14977 -0.00973 -0.14676 -0.01806 -0.14305 C -0.01945 -0.16504 -0.01806 -0.12477 -0.01788 -0.1243 C -0.01129 -0.14004 -0.01181 -0.13402 -0.01337 -0.15092 C -0.01528 -0.15139 -0.01667 -0.1537 -0.01858 -0.15324 C -0.02084 -0.15185 -0.02257 -0.1493 -0.02448 -0.14699 C -0.029 -0.14213 -0.03438 -0.13842 -0.03889 -0.13379 C -0.04514 -0.12685 -0.05261 -0.12106 -0.0592 -0.11435 C -0.06997 -0.10347 -0.08021 -0.08865 -0.09358 -0.08171 C -0.1007 -0.07453 -0.10677 -0.07384 -0.11528 -0.0706 C -0.1165 -0.07338 -0.11841 -0.07453 -0.11841 -0.07731 C -0.11788 -0.08217 -0.11563 -0.0956 -0.11424 -0.0912 C -0.1132 -0.08889 -0.11233 -0.08518 -0.11129 -0.08194 C -0.11268 -0.06157 -0.11302 -0.07037 -0.11181 -0.05486 C -0.10573 -0.07152 -0.11077 -0.05555 -0.10764 -0.07268 C -0.10729 -0.0743 -0.10486 -0.08171 -0.10591 -0.0794 C -0.10677 -0.07847 -0.11059 -0.06504 -0.11146 -0.06296 C -0.10903 -0.06435 -0.10695 -0.06481 -0.10504 -0.06597 C -0.10348 -0.06759 -0.10174 -0.06898 -0.10035 -0.0706 C -0.09792 -0.07268 -0.09271 -0.07916 -0.0941 -0.07662 C -0.09705 -0.07176 -0.10035 -0.06875 -0.10382 -0.06481 C -0.09931 -0.08055 -0.10608 -0.06713 -0.11146 -0.06296 C -0.10157 -0.02083 -0.06511 -0.00393 -0.03629 0.01181 C -0.02882 0.01227 -0.02257 0.00764 -0.01493 0.00903 Z " pathEditMode="relative" rAng="2290187" ptsTypes="ffffffffffffffffffffffffffffffffffffffffffffffffffff">
                                      <p:cBhvr>
                                        <p:cTn id="104" dur="1000" fill="hold"/>
                                        <p:tgtEl>
                                          <p:spTgt spid="553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" y="-76"/>
                                    </p:animMotion>
                                  </p:childTnLst>
                                </p:cTn>
                              </p:par>
                              <p:par>
                                <p:cTn id="105" presetID="0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3.33333E-6 C -0.00278 -0.00069 -0.00556 -0.00092 -0.00834 -0.00185 C -0.00973 -0.00231 -0.01354 -0.00231 -0.0125 -0.0037 C -0.01042 -0.00648 -0.00695 -0.00625 -0.00417 -0.0074 C -0.00191 -0.00833 -0.00868 -0.00555 -0.01111 -0.00555 C -0.01302 -0.00555 -0.00747 -0.00671 -0.00556 -0.0074 C -0.00608 -0.02662 -0.00608 -0.0456 -0.00695 -0.06481 C -0.00712 -0.07013 -0.00938 -0.07152 -0.01111 -0.07592 C -0.01424 -0.08449 -0.01545 -0.09629 -0.01667 -0.10555 C -0.01719 -0.13148 -0.01563 -0.15763 -0.01806 -0.18333 C -0.01823 -0.18611 -0.0217 -0.18055 -0.02361 -0.17963 C -0.02535 -0.1787 -0.02917 -0.17777 -0.02917 -0.17777 C -0.02101 -0.1706 -0.02604 -0.17592 -0.03056 -0.17592 C -0.03473 -0.17592 -0.03889 -0.17476 -0.04306 -0.17407 C -0.04844 -0.16689 -0.04983 -0.1581 -0.05417 -0.15 C -0.05764 -0.14351 -0.06198 -0.13842 -0.06528 -0.13148 C -0.07066 -0.12013 -0.07466 -0.10949 -0.08334 -0.10185 C -0.09098 -0.08657 -0.0967 -0.09143 -0.075 -0.08888 C -0.07361 -0.08819 -0.07084 -0.08518 -0.07084 -0.08703 C -0.07084 -0.08935 -0.07344 -0.08981 -0.075 -0.09074 C -0.08125 -0.09444 -0.08924 -0.09768 -0.09584 -0.1 C -0.10417 -0.1074 -0.09844 -0.10208 -0.09445 -0.1 C -0.09115 -0.09838 -0.08351 -0.09699 -0.08056 -0.09629 C -0.08594 -0.08541 -0.08507 -0.07199 -0.08611 -0.05925 C -0.0875 -0.04166 -0.09184 -0.02615 -0.09445 -0.00925 C -0.09601 0.02315 -0.0915 0.01899 -0.11111 0.02223 C -0.11059 0.02037 -0.11111 0.01713 -0.10973 0.01667 C -0.10591 0.01528 -0.10469 0.02362 -0.10417 0.02593 C -0.10365 0.04005 -0.10486 0.05463 -0.10278 0.06852 C -0.10226 0.07153 -0.09931 0.07246 -0.09723 0.07408 C -0.09167 0.07825 -0.08525 0.08241 -0.07917 0.08519 C -0.09028 0.09005 -0.07726 0.08635 -0.08473 0.08149 C -0.08611 0.08056 -0.0875 0.08264 -0.08889 0.08334 C -0.08473 0.07524 -0.08073 0.06991 -0.07361 0.06667 C -0.07136 0.06412 -0.0691 0.06135 -0.06667 0.05926 C -0.06493 0.05764 -0.06285 0.05718 -0.06111 0.05556 C -0.05643 0.05116 -0.05486 0.04491 -0.05 0.04075 C -0.04584 0.02963 -0.0382 0.02176 -0.03056 0.01482 C -0.02743 0.00672 -0.02327 -0.00254 -0.01667 -0.00555 C -0.0158 -0.0074 -0.01545 -0.01064 -0.01389 -0.01111 C -0.01233 -0.01157 -0.01129 -0.00833 -0.00973 -0.0074 C -0.00799 -0.00648 -0.00608 -0.00625 -0.00417 -0.00555 C -0.00695 0.00556 -0.00417 -0.00185 -0.00695 -0.00555 C -0.00799 -0.00694 -0.00973 -0.00671 -0.01111 -0.0074 C -0.00938 -0.01412 -0.00973 -0.01481 -0.00973 -0.00925 " pathEditMode="relative" ptsTypes="ffffffffffffffffffffffffffffffffffffffffffffA">
                                      <p:cBhvr>
                                        <p:cTn id="106" dur="2000" fill="hold"/>
                                        <p:tgtEl>
                                          <p:spTgt spid="553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07" presetID="0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2.59259E-6 C -0.00121 0.02245 0.00226 0.03009 -0.0092 0.01574 C -0.00764 0.00833 -0.00868 0.00856 -0.00382 0.00347 C 0.01285 -0.01389 0.00191 -0.00093 -2.77778E-6 0.00185 C -0.00139 0.00393 -0.0026 0.00648 -0.00382 0.00879 C -0.00208 0.00115 0.00104 -0.00116 0.0066 -0.00347 C 0.01337 -0.01204 0.01042 -0.0007 0.00938 0.00347 C 0.00764 0.01088 0.00538 0.01759 0.00278 0.02453 C -0.00434 0.01551 -0.00416 0.00254 -0.00781 -0.0088 C -0.00937 -0.01366 -0.01423 -0.02801 -0.01302 -0.02292 C -0.01024 -0.01088 -0.00243 -0.00139 0.00538 0.00532 C 0.00035 0.00972 -2.77778E-6 0.01504 -0.00382 0.02106 C -0.00868 0.02893 -0.0151 0.03588 -0.01962 0.04375 C -0.02309 0.05 -0.02517 0.0574 -0.02882 0.06319 C -0.03802 0.07801 -0.04652 0.09328 -0.05521 0.10879 C -0.05989 0.11713 -0.06666 0.12615 -0.071 0.13518 C -0.07708 0.14768 -0.08333 0.16481 -0.09201 0.17361 C -0.09496 0.18356 -0.0993 0.19097 -0.10382 0.2 C -0.10451 0.20162 -0.10468 0.2037 -0.10521 0.20532 C -0.1059 0.20764 -0.10659 0.21018 -0.10781 0.21227 C -0.10885 0.21435 -0.11059 0.21574 -0.1118 0.21759 C -0.11284 0.21921 -0.11354 0.22106 -0.11441 0.22268 C -0.11701 0.23333 -0.12222 0.23981 -0.1276 0.24745 C -0.12795 0.24514 -0.12812 0.24259 -0.12882 0.24028 C -0.13107 0.23217 -0.13402 0.23217 -0.1276 0.23518 C -0.12673 0.2368 -0.12621 0.23912 -0.125 0.24028 C -0.12343 0.24166 -0.11771 0.24213 -0.11962 0.24213 C -0.13055 0.24213 -0.14166 0.24097 -0.15277 0.24028 C -0.14705 0.22963 -0.13385 0.22916 -0.125 0.22639 C -0.12326 0.22685 -0.12031 0.22569 -0.11962 0.22801 C -0.11857 0.23264 -0.12587 0.2419 -0.1276 0.2456 C -0.12795 0.24745 -0.13021 0.25092 -0.12882 0.25092 C -0.12691 0.25092 -0.12639 0.24745 -0.125 0.2456 C -0.12118 0.24051 -0.11701 0.23842 -0.11302 0.23333 C -0.11458 0.24166 -0.11649 0.2449 -0.121 0.25092 C -0.12882 0.24977 -0.13437 0.25115 -0.13941 0.24375 C -0.2967 0.24514 -0.41371 0.21736 -0.32222 0.25972 C -0.32309 0.26134 -0.32343 0.26458 -0.325 0.26481 C -0.34114 0.26852 -0.33906 0.25856 -0.34201 0.24375 C -0.34288 0.24606 -0.34462 0.24838 -0.34462 0.25092 C -0.34462 0.25301 -0.34323 0.24699 -0.34201 0.2456 C -0.33958 0.24282 -0.3342 0.23865 -0.3342 0.23889 C -0.33628 0.24722 -0.34114 0.25 -0.346 0.25602 C -0.34444 0.25023 -0.34409 0.24629 -0.34062 0.24213 C -0.33628 0.23078 -0.3335 0.21805 -0.32882 0.20694 C -0.32725 0.20324 -0.32465 0.20046 -0.32361 0.19653 C -0.321 0.1868 -0.31996 0.17592 -0.31701 0.16666 C -0.31389 0.15648 -0.31146 0.15347 -0.3092 0.14375 C -0.30712 0.13495 -0.30625 0.12615 -0.30382 0.11759 C -0.30225 0.10278 -0.3 0.08819 -0.29722 0.07361 C -0.29583 0.06666 -0.29357 0.05254 -0.29357 0.05278 C -0.29305 0.02453 -0.29357 -0.00347 -0.29201 -0.03148 C -0.29201 -0.03357 -0.29097 -0.02639 -0.28941 -0.02639 C -0.28802 -0.02639 -0.28854 -0.02986 -0.28802 -0.03148 C -0.29097 -0.03565 -0.29427 -0.03982 -0.29722 -0.04398 C -0.296 -0.04445 -0.29479 -0.0456 -0.29357 -0.0456 C -0.27864 -0.0456 -0.29496 -0.03403 -0.3 -0.02986 C -0.30277 -0.02755 -0.30607 -0.02616 -0.3092 -0.02454 C -0.31041 -0.02385 -0.31389 -0.02176 -0.31302 -0.02292 C -0.3092 -0.02801 -0.30225 -0.02755 -0.29722 -0.02986 C -0.27465 -0.02778 -0.27187 -0.02685 -0.28802 -0.02292 C -0.29548 -0.02338 -0.30312 -0.02199 -0.31041 -0.02454 C -0.31215 -0.02523 -0.3118 -0.02917 -0.3118 -0.03148 C -0.3118 -0.0463 -0.31267 -0.04352 -0.30642 -0.04908 C -0.29896 -0.04584 -0.29444 -0.04051 -0.2868 -0.03866 C -0.25121 -0.01574 -0.2368 -0.03264 -0.17621 -0.03148 C -0.12343 -0.02338 -0.17743 -0.02824 -0.046 -0.02639 C -0.03194 -0.02523 -0.01736 -0.02801 -0.00382 -0.02292 C -0.00243 -0.02246 -0.00312 -0.01922 -0.0026 -0.0176 C -0.00069 -0.0125 0.00278 -0.00185 0.00278 -0.00162 C -0.00034 0.00231 -2.77778E-6 0.0037 -2.77778E-6 2.59259E-6 Z " pathEditMode="relative" rAng="0" ptsTypes="fffffffffffffffffffffffffffffffffffffffffffffffffffffffffffffffffffffff">
                                      <p:cBhvr>
                                        <p:cTn id="108" dur="3000" fill="hold"/>
                                        <p:tgtEl>
                                          <p:spTgt spid="553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" y="110"/>
                                    </p:animMotion>
                                  </p:childTnLst>
                                </p:cTn>
                              </p:par>
                              <p:par>
                                <p:cTn id="109" presetID="0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1.85185E-6 C -0.00469 -0.00393 -0.00486 -0.01041 -0.00729 -0.00254 C -0.00695 -0.00139 -0.00642 -1.85185E-6 -0.00625 0.00116 C -0.0059 0.00301 -0.00625 0.00579 -0.00504 0.00648 C -0.00417 0.00741 -0.00469 0.00394 -0.00417 0.00255 C -0.00243 -0.00069 0.00069 -0.00463 0.00312 -0.00787 C 0.00364 -0.00856 0.00191 -0.00579 0.00087 -0.00509 C -0.00156 -0.00231 -0.00191 -0.00254 -0.00504 -0.00139 C -0.00573 -0.00162 -0.01077 -0.00787 -0.01042 -0.00787 C -0.00851 -0.00787 -0.00781 -0.00486 -0.00625 -0.00393 C -0.00382 -0.00254 0.00156 -0.00069 0.00434 -1.85185E-6 C -0.00243 0.00556 -0.00642 0.01528 -0.01354 0.02084 C -0.01736 0.02778 -0.02222 0.03565 -0.02726 0.04167 C -0.03004 0.05278 -0.03906 0.05834 -0.04392 0.06759 C -0.04792 0.07477 -0.05226 0.08056 -0.0566 0.08704 C -0.06198 0.09584 -0.06563 0.10556 -0.07344 0.11181 C -0.07448 0.11111 -0.0757 0.11111 -0.07656 0.11042 C -0.07743 0.10949 -0.07986 0.10602 -0.07847 0.10648 C -0.07604 0.10718 -0.07431 0.10996 -0.07222 0.11181 C -0.07014 0.11366 -0.06458 0.11852 -0.06702 0.11829 C -0.0717 0.11759 -0.07604 0.11759 -0.08056 0.1169 C -0.07708 0.11227 -0.07309 0.10718 -0.06806 0.10533 C -0.06702 0.1044 -0.06597 0.10185 -0.06493 0.10278 C -0.06389 0.10324 -0.06528 0.10533 -0.06597 0.10648 C -0.06771 0.11019 -0.07014 0.11296 -0.07344 0.11435 C -0.07517 0.10972 -0.07674 0.10602 -0.07969 0.10278 C -0.08004 0.10139 -0.0816 0.09884 -0.08056 0.09884 C -0.07952 0.09884 -0.07952 0.10162 -0.07847 0.10278 C -0.07483 0.10741 -0.0691 0.11134 -0.06389 0.11296 C -0.05226 0.12246 -0.03767 0.11343 -0.025 0.11296 C 0.00017 0.11227 0.02517 0.11227 0.05035 0.11181 C 0.04983 0.11042 0.04757 0.10278 0.04514 0.10278 C 0.04392 0.10278 0.04653 0.10556 0.04739 0.10648 C 0.04809 0.10741 0.0493 0.10834 0.05035 0.10926 C 0.05364 0.11158 0.05712 0.11412 0.06094 0.11551 C 0.05538 0.12292 0.05469 0.1206 0.04514 0.11945 C 0.04583 0.1169 0.04653 0.11435 0.04739 0.11181 C 0.04774 0.11019 0.04948 0.10787 0.04948 0.1081 C 0.04792 0.11042 0.04618 0.11273 0.04514 0.11551 C 0.04444 0.11667 0.04305 0.11875 0.04427 0.11945 C 0.04531 0.12037 0.04687 0.11875 0.04826 0.11829 C 0.05434 0.11435 0.05746 0.11435 0.06423 0.11551 C 0.0592 0.1125 0.05538 0.10718 0.05035 0.10533 C 0.04548 0.09584 0.04792 0.09954 0.04305 0.09375 C 0.04028 0.08264 0.04427 0.09607 0.03976 0.08704 C 0.03628 0.07963 0.04201 0.08634 0.0368 0.07917 C 0.03489 0.07662 0.03194 0.07454 0.03021 0.07153 C 0.02552 0.06227 0.0283 0.06528 0.02309 0.06111 C 0.02014 0.05394 0.01667 0.04722 0.01371 0.04051 C 0.01267 0.03866 0.00885 0.03148 0.00746 0.02871 C 0.00677 0.02732 0.00521 0.02477 0.00521 0.025 C 0.00399 0.01597 0.00816 -1.85185E-6 1.38889E-6 -1.85185E-6 Z " pathEditMode="relative" rAng="0" ptsTypes="ffffffffffffffffffffffffffffffffffffffffffffffffffff">
                                      <p:cBhvr>
                                        <p:cTn id="110" dur="2000" fill="hold"/>
                                        <p:tgtEl>
                                          <p:spTgt spid="553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" y="56"/>
                                    </p:animMotion>
                                  </p:childTnLst>
                                </p:cTn>
                              </p:par>
                              <p:par>
                                <p:cTn id="111" presetID="0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972 0.00926 C 0.00694 0.00856 0.00417 0.00833 0.00139 0.00741 C 1.38889E-6 0.00694 -0.00382 0.00694 -0.00278 0.00555 C -0.0007 0.00278 0.00278 0.00301 0.00555 0.00185 C 0.00781 0.00093 0.00104 0.0037 -0.00139 0.0037 C -0.0033 0.0037 0.00226 0.00255 0.00417 0.00185 C 0.00364 -0.01736 0.00364 -0.03634 0.00278 -0.05556 C 0.0026 -0.06088 0.00035 -0.06227 -0.00139 -0.06667 C -0.00452 -0.07523 -0.00573 -0.08704 -0.00695 -0.0963 C -0.00747 -0.12222 -0.0059 -0.14838 -0.00833 -0.17407 C -0.00851 -0.17685 -0.01198 -0.1713 -0.01389 -0.17037 C -0.01563 -0.16945 -0.01945 -0.16852 -0.01945 -0.16829 C -0.01129 -0.16134 -0.01632 -0.16667 -0.02083 -0.16667 C -0.025 -0.16667 -0.02917 -0.16551 -0.03333 -0.16482 C -0.03872 -0.15764 -0.04011 -0.14884 -0.04445 -0.14074 C -0.04792 -0.13426 -0.05226 -0.12917 -0.05556 -0.12222 C -0.06094 -0.11088 -0.06493 -0.10023 -0.07361 -0.09259 C -0.08125 -0.07732 -0.08698 -0.08218 -0.06528 -0.07963 C -0.06389 -0.07894 -0.06111 -0.07593 -0.06111 -0.07778 C -0.06111 -0.08009 -0.06372 -0.08056 -0.06528 -0.08148 C -0.07153 -0.08519 -0.07952 -0.08843 -0.08611 -0.09074 C -0.09445 -0.09815 -0.08872 -0.09282 -0.08472 -0.09074 C -0.08142 -0.08912 -0.07379 -0.08773 -0.07083 -0.08704 C -0.07622 -0.07616 -0.07535 -0.06273 -0.07639 -0.05 C -0.07778 -0.03241 -0.08212 -0.0169 -0.08472 7.40741E-7 C -0.08629 0.03241 -0.08177 0.02824 -0.10139 0.03148 C -0.10087 0.02963 -0.10139 0.02639 -0.1 0.02593 C -0.09618 0.02454 -0.09497 0.03287 -0.09445 0.03518 C -0.09392 0.0493 -0.09514 0.06389 -0.09306 0.07778 C -0.09254 0.08079 -0.08958 0.08171 -0.0875 0.08333 C -0.08195 0.0875 -0.07552 0.09167 -0.06945 0.09444 C -0.08056 0.0993 -0.06754 0.0956 -0.075 0.09074 C -0.07639 0.08981 -0.07778 0.0919 -0.07917 0.09259 C -0.075 0.08449 -0.07101 0.07917 -0.06389 0.07593 C -0.06163 0.07338 -0.05938 0.0706 -0.05695 0.06852 C -0.05521 0.0669 -0.05313 0.06643 -0.05139 0.06481 C -0.0467 0.06042 -0.04514 0.05417 -0.04028 0.05 C -0.03611 0.03889 -0.02847 0.03102 -0.02083 0.02407 C -0.01771 0.01597 -0.01354 0.00671 -0.00695 0.0037 C -0.00608 0.00185 -0.00573 -0.00139 -0.00417 -0.00185 C -0.00261 -0.00232 -0.00156 0.00093 1.38889E-6 0.00185 C 0.00173 0.00278 0.00364 0.00301 0.00555 0.0037 C 0.00278 0.01481 0.00555 0.00741 0.00278 0.0037 C 0.00173 0.00231 1.38889E-6 0.00255 -0.00139 0.00185 C 0.00035 -0.00486 1.38889E-6 -0.00556 1.38889E-6 7.40741E-7 " pathEditMode="relative" rAng="0" ptsTypes="ffffffffffffffffffffffffffffffffffffffffffffA">
                                      <p:cBhvr>
                                        <p:cTn id="112" dur="2000" fill="hold"/>
                                        <p:tgtEl>
                                          <p:spTgt spid="553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" y="-48"/>
                                    </p:animMotion>
                                  </p:childTnLst>
                                </p:cTn>
                              </p:par>
                              <p:par>
                                <p:cTn id="113" presetID="0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2.22222E-6 C 0.00104 -0.00185 0.00174 -0.0037 0.00295 -0.00509 C 0.00399 -0.00578 0.01406 -0.00671 0.01354 -0.00717 C 0.01024 -0.00625 0.0066 -0.00578 0.00295 -0.00509 C 0.00746 0.00232 0.00486 -0.00254 0.0099 0.00996 C 0.01076 0.01227 0.01424 0.01829 0.01354 0.01597 C 0.01215 0.01134 0.00972 0.00718 0.00781 0.00278 C 0.00538 -0.00278 0.00486 -0.00972 0.0026 -0.01551 C 0.00556 -0.025 0.00694 -0.01944 0.01163 -0.01435 C 0.01163 -0.01412 0.00972 0.00209 0.00764 0.00625 C -0.00052 0.02153 0.00573 0.00533 0.00139 0.01783 C 0.00278 0.01736 0.00451 0.01783 0.00538 0.01644 C 0.00677 0.01482 0.00642 0.01181 0.00729 0.00972 C 0.01007 0.00301 0.01181 -0.00139 0.01389 -0.00879 C 0.01163 -0.02129 0.01493 -0.00648 0.00955 -0.01991 C 0.00885 -0.02153 0.00903 -0.02361 0.00851 -0.02523 C 0.00556 -0.03449 0.00017 -0.04305 -0.00139 -0.05301 C -0.01129 -0.06921 -0.02153 -0.08727 -0.02917 -0.10602 C -0.03594 -0.11366 -0.04219 -0.12291 -0.04427 -0.13449 C -0.04792 -0.13866 -0.04948 -0.14305 -0.0526 -0.14791 C -0.05399 -0.14213 -0.0559 -0.1368 -0.05764 -0.13102 C -0.0658 -0.11805 -0.05278 -0.12824 -0.05104 -0.13009 C -0.05 -0.13125 -0.04913 -0.13333 -0.04809 -0.13495 C -0.04688 -0.13611 -0.04497 -0.13981 -0.0441 -0.13796 C -0.04323 -0.13541 -0.04601 -0.13472 -0.04705 -0.1331 C -0.05174 -0.12569 -0.05729 -0.11944 -0.06163 -0.1118 C -0.05573 -0.11504 -0.05278 -0.11828 -0.04879 -0.12384 C -0.04097 -0.13032 -0.04063 -0.13727 -0.04427 -0.1169 C -0.04531 -0.08241 -0.04618 -0.04768 -0.04792 -0.01342 C -0.04965 0.02338 -0.05295 0.09699 -0.05278 0.09699 C -0.0533 0.10232 -0.05295 0.10764 -0.05313 0.11297 C -0.05417 0.13935 -0.05764 0.16551 -0.05781 0.19167 C -0.05781 0.19375 -0.05486 0.18982 -0.05347 0.18843 C -0.04896 0.18449 -0.0467 0.18056 -0.04462 0.17384 C -0.04792 0.1794 -0.05174 0.18172 -0.05608 0.18658 C -0.05399 0.18588 -0.04306 0.18009 -0.05313 0.18264 C -0.03802 0.1919 -0.0217 0.21713 -0.01198 0.23472 C -0.00694 0.24375 0.00035 0.25185 0.00451 0.26158 C 0.00937 0.26574 0.01354 0.27176 0.01632 0.27894 C 0.01076 0.27917 0.00208 0.27778 0.00156 0.2838 C 0.00139 0.28565 0.00434 0.28334 0.00556 0.28287 C 0.00712 0.28125 0.00851 0.28102 0.0099 0.27986 C 0.01285 0.27709 0.01562 0.27338 0.0184 0.27037 C 0.02014 0.26852 0.01528 0.27454 0.01389 0.27685 C 0.01076 0.28241 0.01128 0.2838 0.00781 0.28843 C 0.00625 0.29005 0.00365 0.29051 0.00347 0.29306 C 0.0033 0.29491 0.0066 0.29144 0.00764 0.29005 C 0.01007 0.28704 0.01371 0.28033 0.01389 0.28033 C 0.01858 0.28033 0.02448 0.28449 0.0283 0.27963 C 0.03246 0.27593 0.02604 0.25857 0.02639 0.25209 C 0.0283 0.21528 0.0309 0.17847 0.03316 0.14167 C 0.03142 0.13033 0.02865 0.11898 0.02778 0.10764 C 0.02569 0.10185 0.02465 0.09746 0.02378 0.09121 C 0.01927 0.08056 0.01545 0.0632 0.01354 0.05093 C 0.00642 0.03357 0.01267 0.00787 0.01389 -0.00879 " pathEditMode="relative" rAng="-5061042" ptsTypes="ffffffffffffffffffffffffffffffffffffffffffffffffffffffA">
                                      <p:cBhvr>
                                        <p:cTn id="114" dur="2000" fill="hold"/>
                                        <p:tgtEl>
                                          <p:spTgt spid="553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" y="75"/>
                                    </p:animMotion>
                                  </p:childTnLst>
                                </p:cTn>
                              </p:par>
                              <p:par>
                                <p:cTn id="115" presetID="0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27778E-6 2.96296E-6 C -0.00312 -0.01227 -0.0052 -0.01157 0.00139 -0.0088 C 0.00278 -0.00301 0.00799 0.00718 0.00799 0.00718 C 0.00746 0.00185 0.00817 -0.00394 0.0066 -0.0088 C 0.00608 -0.01042 0.00487 -0.00648 0.004 -0.00509 C -0.0026 0.00602 0.00521 -0.00532 -0.00121 0.0037 C 0.00157 -0.00833 -0.0019 0.00532 0.00261 -0.00694 C 0.0033 -0.00857 0.004 -0.01412 0.004 -0.01227 C 0.004 -0.00648 0.00174 -0.00046 -0.00121 0.0037 C -0.00433 -0.0081 -0.00503 -0.02107 -0.00781 -0.03333 C -0.00746 -0.03681 -0.0092 -0.04375 -0.00659 -0.04375 C -0.00399 -0.04375 -0.00572 -0.03681 -0.0052 -0.03333 C -0.00486 -0.03102 -0.00399 -0.0287 -0.00399 -0.02616 C -0.00399 -0.02431 -0.00451 -0.02986 -0.0052 -0.03148 C -0.00729 -0.03565 -0.01024 -0.03773 -0.01319 -0.04028 C -0.01406 -0.04213 -0.01475 -0.04398 -0.01579 -0.0456 C -0.01701 -0.04745 -0.02117 -0.04954 -0.01961 -0.05069 C -0.01683 -0.05255 -0.01354 -0.04954 -0.01041 -0.04907 C 0.0073 -0.0463 0.01389 -0.0463 -0.02239 -0.04907 C -0.01718 -0.05579 -0.01545 -0.0544 -0.00781 -0.05255 C -0.00746 -0.05023 -0.00798 -0.04699 -0.00659 -0.0456 C -0.00555 -0.04444 -0.00381 -0.0463 -0.0026 -0.04722 C 0.00018 -0.04931 0.00244 -0.05255 0.00539 -0.0544 C 0.00886 -0.05671 0.01233 -0.05903 0.0158 -0.06134 C 0.01754 -0.0625 0.01928 -0.06366 0.02101 -0.06482 C 0.02275 -0.06597 0.02639 -0.06829 0.02639 -0.06829 C 0.03299 -0.07708 0.04185 -0.08241 0.04879 -0.0912 C 0.04532 -0.09259 0.03976 -0.09028 0.0382 -0.09468 C 0.03733 -0.09699 0.0408 -0.09815 0.04219 -0.1 C 0.04844 -0.09699 0.05157 -0.09097 0.05539 -0.08403 C 0.06389 -0.09607 0.04896 -0.07384 0.04879 -0.07361 C 0.05035 -0.08657 0.04862 -0.08264 0.05539 -0.0912 C 0.0566 -0.09051 0.05834 -0.09074 0.05921 -0.08935 C 0.06025 -0.0875 0.06008 -0.08472 0.0606 -0.08241 C 0.06181 -0.07708 0.06372 -0.07199 0.06459 -0.06667 C 0.06598 -0.0588 0.06823 -0.05139 0.0698 -0.04375 C 0.0724 -0.03102 0.07344 -0.01644 0.079 -0.00509 C 0.08073 0.00347 0.08421 0.00718 0.0882 0.01412 C 0.08959 0.01343 0.09133 0.01389 0.09219 0.01227 C 0.09376 0.00926 0.09723 0.00023 0.0948 0.00185 C 0.09306 0.00301 0.09133 0.00417 0.08959 0.00532 C 0.08317 0.01806 0.08646 0.01296 0.08039 0.02106 C 0.08264 0.00787 0.08004 0.01991 0.08421 0.0088 C 0.0849 0.00718 0.0856 0.00185 0.0856 0.0037 C 0.0856 0.00486 0.08334 0.01435 0.08299 0.01597 C 0.08212 0.01412 0.08108 0.0125 0.08039 0.01065 C 0.07969 0.00903 0.07935 0.00718 0.079 0.00532 C 0.07848 0.00301 0.07761 -0.00394 0.07761 -0.00162 C 0.07761 0.00255 0.07848 0.00648 0.079 0.01065 C 0.08195 -0.00093 0.0816 0.01065 0.08299 0.01597 C 0.06233 0.03403 0.03455 0.02199 0.01181 0.01412 C 0.00712 0.00995 0.00504 0.0037 5.27778E-6 2.96296E-6 Z " pathEditMode="relative" ptsTypes="ffffffffffffffffffffffffffffffffffffffffffffffffffff">
                                      <p:cBhvr>
                                        <p:cTn id="116" dur="3000" fill="hold"/>
                                        <p:tgtEl>
                                          <p:spTgt spid="553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7" presetID="0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1.11111E-6 C -0.00121 0.02245 0.00226 0.03009 -0.0092 0.01574 C -0.00763 0.00833 -0.00868 0.00856 -0.00382 0.00347 C 0.01285 -0.01389 0.00191 -0.00093 -3.88889E-6 0.00185 C -0.00138 0.00393 -0.0026 0.00648 -0.00382 0.0088 C -0.00208 0.00116 0.00105 -0.00116 0.0066 -0.00347 C 0.01337 -0.01204 0.01042 -0.0007 0.00938 0.00347 C 0.00764 0.01088 0.00539 0.01759 0.00278 0.02454 C -0.00434 0.01551 -0.00416 0.00255 -0.00781 -0.0088 C -0.00937 -0.01366 -0.01423 -0.02801 -0.01302 -0.02292 C -0.01024 -0.01088 -0.00243 -0.00139 0.00539 0.00532 C 0.00035 0.00972 -3.88889E-6 0.01505 -0.00382 0.02106 C -0.00868 0.02893 -0.0151 0.03588 -0.01961 0.04375 C -0.02309 0.05 -0.02517 0.05741 -0.02882 0.06319 C -0.03802 0.07801 -0.04652 0.09329 -0.0552 0.1088 C -0.05989 0.11713 -0.06666 0.12616 -0.071 0.13518 C -0.07708 0.14768 -0.08333 0.16481 -0.09201 0.17361 C -0.09496 0.18356 -0.0993 0.19097 -0.10382 0.2 C -0.10451 0.20162 -0.10468 0.2037 -0.1052 0.20532 C -0.1059 0.20764 -0.10659 0.21018 -0.10781 0.21227 C -0.10885 0.21435 -0.11059 0.21574 -0.1118 0.21759 C -0.11284 0.21921 -0.11354 0.22106 -0.11441 0.22268 C -0.11701 0.23333 -0.12222 0.23981 -0.1276 0.24745 C -0.12795 0.24514 -0.12812 0.24259 -0.12882 0.24028 C -0.13107 0.23217 -0.13402 0.23217 -0.1276 0.23518 C -0.12673 0.2368 -0.12621 0.23912 -0.125 0.24028 C -0.12343 0.24167 -0.1177 0.24213 -0.11961 0.24213 C -0.13055 0.24213 -0.14166 0.24097 -0.15277 0.24028 C -0.14704 0.22963 -0.13385 0.22917 -0.125 0.22639 C -0.12326 0.22685 -0.12031 0.22569 -0.11961 0.22801 C -0.11857 0.23264 -0.12586 0.2419 -0.1276 0.2456 C -0.12795 0.24745 -0.1302 0.25092 -0.12882 0.25092 C -0.12691 0.25092 -0.12638 0.24745 -0.125 0.2456 C -0.12118 0.24051 -0.11701 0.23842 -0.11302 0.23333 C -0.11458 0.24167 -0.11649 0.24491 -0.121 0.25092 C -0.12882 0.24977 -0.13437 0.25116 -0.13941 0.24375 C -0.2967 0.24514 -0.41371 0.21736 -0.32222 0.25972 C -0.32309 0.26134 -0.32343 0.26458 -0.325 0.26481 C -0.34132 0.26852 -0.33906 0.25856 -0.34201 0.24375 C -0.34288 0.24606 -0.34479 0.24838 -0.34479 0.25092 C -0.34479 0.25301 -0.34323 0.24699 -0.34201 0.2456 C -0.33958 0.24282 -0.3342 0.23866 -0.3342 0.23889 C -0.33628 0.24722 -0.34132 0.25 -0.346 0.25602 C -0.34444 0.25023 -0.34427 0.2463 -0.34062 0.24213 C -0.33628 0.23079 -0.3335 0.21805 -0.32882 0.20694 C -0.32725 0.20324 -0.32465 0.20046 -0.32361 0.19653 C -0.321 0.1868 -0.31996 0.17592 -0.31701 0.16667 C -0.31388 0.15648 -0.31145 0.15347 -0.3092 0.14375 C -0.30711 0.13495 -0.30625 0.12616 -0.30382 0.11759 C -0.30225 0.10278 -0.3 0.08819 -0.29722 0.07361 C -0.29583 0.06667 -0.29357 0.05255 -0.29357 0.05278 C -0.29305 0.02454 -0.29357 -0.00347 -0.29201 -0.03148 C -0.29201 -0.03357 -0.29097 -0.02639 -0.28941 -0.02639 C -0.28802 -0.02639 -0.28854 -0.02986 -0.28802 -0.03148 C -0.29097 -0.03565 -0.29427 -0.03982 -0.29722 -0.04398 C -0.296 -0.04445 -0.29479 -0.0456 -0.29357 -0.0456 C -0.27864 -0.0456 -0.29496 -0.03403 -0.3 -0.02986 C -0.30277 -0.02755 -0.30607 -0.02616 -0.3092 -0.02454 C -0.31041 -0.02384 -0.31388 -0.02176 -0.31302 -0.02292 C -0.3092 -0.02801 -0.30225 -0.02755 -0.29722 -0.02986 C -0.27465 -0.02778 -0.27187 -0.02685 -0.28802 -0.02292 C -0.29548 -0.02338 -0.30312 -0.02199 -0.31041 -0.02454 C -0.31215 -0.02523 -0.3118 -0.02917 -0.3118 -0.03148 C -0.3118 -0.0463 -0.31267 -0.04352 -0.30642 -0.04908 C -0.29895 -0.04583 -0.29444 -0.04051 -0.2868 -0.03866 C -0.25121 -0.01574 -0.2368 -0.03264 -0.17621 -0.03148 C -0.12343 -0.02338 -0.17743 -0.02824 -0.046 -0.02639 C -0.03194 -0.02523 -0.01736 -0.02801 -0.00382 -0.02292 C -0.00243 -0.02245 -0.00312 -0.01921 -0.0026 -0.01759 C -0.00069 -0.0125 0.00278 -0.00185 0.00278 -0.00162 C -0.00034 0.00231 -3.88889E-6 0.0037 -3.88889E-6 1.11111E-6 Z " pathEditMode="relative" rAng="0" ptsTypes="fffffffffffffffffffffffffffffffffffffffffffffffffffffffffffffffffffffff">
                                      <p:cBhvr>
                                        <p:cTn id="118" dur="3000" fill="hold"/>
                                        <p:tgtEl>
                                          <p:spTgt spid="553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" y="110"/>
                                    </p:animMotion>
                                  </p:childTnLst>
                                </p:cTn>
                              </p:par>
                              <p:par>
                                <p:cTn id="119" presetID="0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44444E-6 C -0.00087 0.01713 0.00156 0.02292 -0.00642 0.01204 C -0.00538 0.00625 -0.00608 0.00649 -0.0026 0.00255 C 0.00903 -0.01064 0.00139 -0.00069 0 0.00139 C -0.00087 0.00301 -0.00174 0.00487 -0.0026 0.00672 C -0.00139 0.00093 0.00069 -0.00092 0.00469 -0.00277 C 0.00955 -0.00925 0.00747 -0.00046 0.0066 0.00255 C 0.00538 0.00834 0.00382 0.01343 0.00208 0.01852 C -0.00295 0.01181 -0.00295 0.00186 -0.00538 -0.00671 C -0.0066 -0.01041 -0.01007 -0.02129 -0.0092 -0.01759 C -0.00712 -0.00833 -0.00174 -0.00115 0.00382 0.00394 C 0.00035 0.00741 0 0.01135 -0.0026 0.01598 C -0.00608 0.022 -0.01059 0.02732 -0.01372 0.03334 C -0.01632 0.03797 -0.01771 0.04375 -0.02031 0.04815 C -0.02674 0.05926 -0.03281 0.07084 -0.03889 0.08264 C -0.04219 0.08912 -0.04687 0.09607 -0.05 0.10278 C -0.05434 0.11227 -0.05868 0.12547 -0.06476 0.13218 C -0.06684 0.13959 -0.06997 0.14537 -0.07309 0.15209 C -0.07361 0.15348 -0.07378 0.15487 -0.07413 0.15625 C -0.07465 0.15787 -0.07517 0.15996 -0.07604 0.16158 C -0.07674 0.16297 -0.07795 0.16412 -0.07882 0.16551 C -0.07951 0.16667 -0.08003 0.16829 -0.08056 0.16945 C -0.08247 0.17755 -0.08611 0.18241 -0.08993 0.1882 C -0.0901 0.18658 -0.09028 0.1845 -0.0908 0.18287 C -0.09236 0.17662 -0.09444 0.17662 -0.08993 0.17894 C -0.08924 0.1801 -0.08889 0.18195 -0.08802 0.18287 C -0.08698 0.1838 -0.08299 0.18426 -0.0842 0.18426 C -0.09201 0.18426 -0.09983 0.18334 -0.10764 0.18287 C -0.10365 0.17477 -0.09427 0.17431 -0.08802 0.17223 C -0.08681 0.17269 -0.08472 0.17176 -0.0842 0.17338 C -0.08351 0.17709 -0.08872 0.18403 -0.08993 0.18681 C -0.0901 0.1882 -0.09167 0.19098 -0.0908 0.19098 C -0.08941 0.19098 -0.08906 0.1882 -0.08802 0.18681 C -0.08542 0.18287 -0.08247 0.18149 -0.07969 0.17755 C -0.08073 0.1838 -0.08212 0.18635 -0.08524 0.19098 C -0.0908 0.19005 -0.09462 0.19098 -0.09826 0.18542 C -0.20903 0.18658 -0.29149 0.16528 -0.22708 0.19769 C -0.22778 0.19885 -0.22795 0.20139 -0.22899 0.20139 C -0.24045 0.2044 -0.23889 0.19676 -0.24097 0.18542 C -0.24167 0.18727 -0.24288 0.18889 -0.24288 0.19098 C -0.24288 0.1926 -0.24184 0.18797 -0.24097 0.18681 C -0.23941 0.18473 -0.23559 0.18149 -0.23559 0.18172 C -0.23698 0.18797 -0.24045 0.19028 -0.24392 0.19468 C -0.24271 0.19028 -0.24253 0.18727 -0.2401 0.18426 C -0.23698 0.17547 -0.23507 0.16598 -0.23177 0.15741 C -0.23056 0.15463 -0.22882 0.15255 -0.22812 0.14954 C -0.22622 0.14213 -0.22552 0.1338 -0.22344 0.12686 C -0.22118 0.11899 -0.21944 0.11667 -0.21788 0.10926 C -0.21649 0.10255 -0.2158 0.09607 -0.21406 0.08936 C -0.21285 0.07825 -0.21146 0.06713 -0.20955 0.05602 C -0.20851 0.0507 -0.20677 0.04005 -0.20677 0.04005 C -0.20642 0.01852 -0.20677 -0.00277 -0.20573 -0.02407 C -0.20573 -0.02569 -0.20503 -0.02013 -0.20399 -0.02013 C -0.20295 -0.02013 -0.2033 -0.02268 -0.20295 -0.02407 C -0.20503 -0.02708 -0.20747 -0.03032 -0.20955 -0.03356 C -0.20868 -0.03379 -0.20781 -0.03472 -0.20677 -0.03472 C -0.19635 -0.03472 -0.20781 -0.02592 -0.21146 -0.02268 C -0.21337 -0.02106 -0.21562 -0.0199 -0.21788 -0.01875 C -0.21875 -0.01828 -0.22118 -0.01666 -0.22066 -0.01759 C -0.21788 -0.02129 -0.21285 -0.02106 -0.20955 -0.02268 C -0.19358 -0.02106 -0.19167 -0.02037 -0.20295 -0.01759 C -0.20816 -0.01782 -0.21354 -0.01666 -0.21875 -0.01875 C -0.21997 -0.01921 -0.21979 -0.02222 -0.21979 -0.02407 C -0.21979 -0.03518 -0.22031 -0.0331 -0.21597 -0.03726 C -0.21076 -0.03495 -0.20747 -0.03078 -0.20208 -0.02939 C -0.17708 -0.01203 -0.16684 -0.02476 -0.12413 -0.02407 C -0.08698 -0.01782 -0.125 -0.02152 -0.03247 -0.02013 C -0.0224 -0.01921 -0.01215 -0.02129 -0.0026 -0.01759 C -0.00174 -0.01713 -0.00208 -0.01458 -0.00174 -0.01342 C -0.00052 -0.00949 0.00208 -0.00138 0.00208 -0.00138 C -0.00017 0.00162 0 0.00278 0 -4.44444E-6 Z " pathEditMode="relative" rAng="0" ptsTypes="fffffffffffffffffffffffffffffffffffffffffffffffffffffffffffffffffffffff">
                                      <p:cBhvr>
                                        <p:cTn id="120" dur="3000" fill="hold"/>
                                        <p:tgtEl>
                                          <p:spTgt spid="553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1" y="84"/>
                                    </p:animMotion>
                                  </p:childTnLst>
                                </p:cTn>
                              </p:par>
                              <p:par>
                                <p:cTn id="121" presetID="0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04 0.00023 C -0.00816 -0.01204 -0.01025 -0.01134 -0.00365 -0.00856 C -0.00226 -0.00278 0.00295 0.00741 0.00295 0.00764 C 0.00243 0.00208 0.00312 -0.0037 0.00156 -0.00856 C 0.00104 -0.01018 -0.00018 -0.00625 -0.00104 -0.00486 C -0.00764 0.00625 0.00017 -0.00509 -0.00625 0.00394 C -0.00347 -0.0081 -0.00695 0.00556 -0.00243 -0.00671 C -0.00174 -0.00833 -0.00104 -0.01389 -0.00104 -0.01204 C -0.00104 -0.00625 -0.0033 -0.00023 -0.00625 0.00394 C -0.00938 -0.00787 -0.01007 -0.02083 -0.01285 -0.0331 C -0.0125 -0.03657 -0.01424 -0.04352 -0.01163 -0.04352 C -0.00903 -0.04352 -0.01077 -0.03657 -0.01025 -0.0331 C -0.0099 -0.03079 -0.00903 -0.02847 -0.00903 -0.02592 C -0.00903 -0.02407 -0.00955 -0.02963 -0.01025 -0.03125 C -0.01233 -0.03542 -0.01528 -0.0375 -0.01823 -0.04004 C -0.0191 -0.0419 -0.01979 -0.04375 -0.02084 -0.04537 C -0.02205 -0.04722 -0.02622 -0.0493 -0.02465 -0.05046 C -0.02188 -0.05231 -0.01858 -0.0493 -0.01545 -0.04884 C 0.00225 -0.04606 0.00885 -0.04606 -0.02743 -0.04884 C -0.02222 -0.05555 -0.02049 -0.05417 -0.01285 -0.05231 C -0.0125 -0.05 -0.01302 -0.04676 -0.01163 -0.04537 C -0.01059 -0.04421 -0.00886 -0.04606 -0.00764 -0.04699 C -0.00486 -0.04907 -0.00261 -0.05231 0.00035 -0.05417 C 0.00382 -0.05648 0.00729 -0.05879 0.01076 -0.06111 C 0.0125 -0.06227 0.01423 -0.06342 0.01597 -0.06458 C 0.01771 -0.06574 0.02135 -0.06805 0.02135 -0.06782 C 0.02795 -0.07685 0.0368 -0.08217 0.04375 -0.09097 C 0.04028 -0.09236 0.03472 -0.09004 0.03316 -0.09444 C 0.03229 -0.09676 0.03576 -0.09792 0.03715 -0.09977 C 0.0434 -0.09676 0.04653 -0.09074 0.05035 -0.08379 C 0.05885 -0.09583 0.04392 -0.07361 0.04375 -0.07338 C 0.04531 -0.08634 0.04357 -0.08241 0.05035 -0.09097 C 0.05156 -0.09028 0.0533 -0.09051 0.05416 -0.08912 C 0.05521 -0.08727 0.05503 -0.08449 0.05555 -0.08217 C 0.05677 -0.07685 0.05868 -0.07176 0.05955 -0.06643 C 0.06094 -0.05856 0.06319 -0.05116 0.06475 -0.04352 C 0.06736 -0.03079 0.0684 -0.0162 0.07396 -0.00486 C 0.07569 0.00371 0.07916 0.00741 0.08316 0.01435 C 0.08455 0.01366 0.08628 0.01412 0.08715 0.0125 C 0.08871 0.00949 0.09219 0.00046 0.08975 0.00208 C 0.08802 0.00324 0.08628 0.0044 0.08455 0.00556 C 0.07812 0.01829 0.08142 0.0132 0.07535 0.0213 C 0.0776 0.0081 0.075 0.02014 0.07916 0.00903 C 0.07986 0.00741 0.08055 0.00208 0.08055 0.00394 C 0.08055 0.00509 0.0783 0.01458 0.07795 0.01621 C 0.07708 0.01435 0.07604 0.01273 0.07535 0.01088 C 0.07465 0.00926 0.0743 0.00741 0.07396 0.00556 C 0.07344 0.00324 0.07257 -0.0037 0.07257 -0.00139 C 0.07257 0.00278 0.07344 0.00671 0.07396 0.01088 C 0.07691 -0.00069 0.07656 0.01088 0.07795 0.01621 C 0.05729 0.03426 0.02951 0.02222 0.00677 0.01435 C 0.00208 0.01019 2.22222E-6 0.00394 -0.00504 0.00023 Z " pathEditMode="relative" rAng="0" ptsTypes="ffffffffffffffffffffffffffffffffffffffffffffffffffff">
                                      <p:cBhvr>
                                        <p:cTn id="122" dur="3000" fill="hold"/>
                                        <p:tgtEl>
                                          <p:spTgt spid="553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" y="-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4040"/>
                            </p:stCondLst>
                            <p:childTnLst>
                              <p:par>
                                <p:cTn id="124" presetID="2" presetClass="entr" presetSubtype="2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6" dur="2000" fill="hold"/>
                                        <p:tgtEl>
                                          <p:spTgt spid="553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7" dur="2000" fill="hold"/>
                                        <p:tgtEl>
                                          <p:spTgt spid="553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6040"/>
                            </p:stCondLst>
                            <p:childTnLst>
                              <p:par>
                                <p:cTn id="129" presetID="0" presetClass="path" presetSubtype="0" repeatCount="indefinite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67362E-19 1.85185E-6 C -0.00087 0.00185 -0.00312 0.00347 -0.00278 0.00555 C -0.00243 0.0074 0.00278 0.0074 0.00139 0.0074 C -0.00104 0.0074 -0.0033 0.00625 -0.00555 0.00555 C -0.00608 0.00926 -0.00417 0.01574 -0.00694 0.01666 C -0.01007 0.01782 -0.01528 0.00926 -0.01528 0.00926 C -0.01094 0.0074 0.00868 0.00162 -0.00417 0.01296 C -0.0118 0.02801 -0.00746 0.00671 -0.00694 0.0037 C -0.00191 0.00879 0.0033 0.01111 -0.00833 0.01111 C -0.01024 0.01111 -0.00469 0.00972 -0.00278 0.00926 C -0.00052 0.00856 0.00191 0.0081 0.00417 0.0074 C 0.00608 0.00694 0.01163 0.00555 0.00972 0.00555 C 0.0033 0.00555 -0.0033 0.00671 -0.00972 0.0074 C -0.02361 0.01666 -0.0368 0.02777 -0.05 0.03889 C -0.05798 0.0456 -0.06493 0.05717 -0.07361 0.06111 C -0.08437 0.07546 -0.07048 0.0581 -0.08333 0.07037 C -0.08837 0.075 -0.09236 0.08217 -0.09722 0.08703 C -0.11076 0.10069 -0.09583 0.08194 -0.10694 0.09444 C -0.11614 0.10463 -0.12552 0.11319 -0.13611 0.12037 C -0.14236 0.12453 -0.14826 0.13217 -0.15555 0.13333 C -0.16163 0.13426 -0.16753 0.13449 -0.17361 0.13518 C -0.16406 0.14375 -0.16423 0.14676 -0.16667 0.13703 C -0.16614 0.13518 -0.16389 0.1324 -0.16528 0.13148 C -0.16684 0.13055 -0.16771 0.13495 -0.16944 0.13518 C -0.17274 0.13565 -0.17587 0.13402 -0.17917 0.13333 C -0.1783 0.12777 -0.17951 0.11967 -0.17361 0.12592 C -0.16996 0.12963 -0.16805 0.14259 -0.16805 0.14259 C -0.16944 0.14375 -0.17066 0.14537 -0.17222 0.14629 C -0.17361 0.14722 -0.17552 0.14977 -0.17639 0.14815 C -0.17969 0.14166 -0.16892 0.13402 -0.16667 0.13148 C -0.1651 0.12986 -0.16111 0.12777 -0.1625 0.12592 C -0.16389 0.12407 -0.16614 0.12847 -0.16805 0.12963 C -0.16944 0.13032 -0.17083 0.13078 -0.17222 0.13148 C -0.16805 0.13518 -0.16389 0.13703 -0.15972 0.14074 C -0.16198 0.13171 -0.16736 0.1287 -0.17361 0.12592 C -0.17135 0.13518 -0.17361 0.13078 -0.16389 0.13518 C -0.1625 0.13588 -0.16805 0.13333 -0.16805 0.13333 L -0.16389 0.13518 C -0.2059 0.14213 -0.11233 0.14236 -0.10555 0.14259 C -0.0592 0.14375 -0.01302 0.14375 0.03333 0.14444 C 0.04601 0.15 0.05365 0.14884 0.06945 0.15 C 0.06858 0.14815 0.0684 0.14444 0.06667 0.14444 C 0.06528 0.14444 0.06563 0.14815 0.06528 0.15 C 0.06458 0.1537 0.06441 0.1574 0.06389 0.16111 C 0.05625 0.14583 0.05504 0.14953 0.06945 0.15185 C 0.06806 0.15115 0.06649 0.15115 0.06528 0.15 C 0.06389 0.14861 0.06111 0.14305 0.0625 0.14444 C 0.06563 0.14768 0.07083 0.15555 0.07083 0.15555 C 0.07083 0.15555 0.06198 0.16597 0.06389 0.1537 C 0.06441 0.15023 0.0724 0.14861 0.07361 0.14815 C 0.07309 0.15 0.07361 0.15301 0.07222 0.1537 C 0.07049 0.15463 0.06754 0.15416 0.06667 0.15185 C 0.06597 0.15 0.06945 0.15069 0.07083 0.15 C 0.07222 0.15069 0.07465 0.15 0.075 0.15185 C 0.07674 0.16134 0.0691 0.15602 0.06806 0.15555 C 0.06719 0.1537 0.06493 0.15208 0.06528 0.15 C 0.06649 0.14352 0.07344 0.15162 0.07361 0.15185 C 0.07361 0.15185 0.07778 0.14815 0.07778 0.15 C 0.07778 0.15231 0.075 0.15254 0.07361 0.1537 C 0.06493 0.14977 0.05938 0.13171 0.05417 0.12222 C 0.05313 0.12037 0.04827 0.11227 0.04722 0.10926 C 0.0441 0.10092 0.04809 0.10602 0.04306 0.09815 C 0.03333 0.08264 0.02552 0.06458 0.01945 0.04629 C 0.01181 0.02338 0.02274 0.04722 0.01111 0.02407 C 0.0092 0.02014 0.0092 0.01481 0.00695 0.01111 C 0.00452 0.00717 0.00052 0.00671 -0.00278 0.00555 C 0.00122 0.02129 -0.0059 0.00046 -0.00555 1.85185E-6 C -0.00417 -0.00185 -0.00191 1.85185E-6 8.67362E-19 1.85185E-6 Z " pathEditMode="relative" ptsTypes="ffffffffffffffffffffffffffffffffffffFfffffffffffffffffffffffffffffff">
                                      <p:cBhvr>
                                        <p:cTn id="130" dur="2000" fill="hold"/>
                                        <p:tgtEl>
                                          <p:spTgt spid="553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8040"/>
                            </p:stCondLst>
                            <p:childTnLst>
                              <p:par>
                                <p:cTn id="132" presetID="3" presetClass="emph" presetSubtype="2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3" dur="5000" fill="hold"/>
                                        <p:tgtEl>
                                          <p:spTgt spid="5536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13040"/>
                            </p:stCondLst>
                            <p:childTnLst>
                              <p:par>
                                <p:cTn id="135" presetID="27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7" dur="80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8" dur="80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9" dur="80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2000" fill="hold"/>
                                        <p:tgtEl>
                                          <p:spTgt spid="184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2000" fill="hold"/>
                                        <p:tgtEl>
                                          <p:spTgt spid="184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4" dur="2000"/>
                                        <p:tgtEl>
                                          <p:spTgt spid="184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4" grpId="0"/>
      <p:bldP spid="18434" grpId="1"/>
      <p:bldP spid="18435" grpId="0" build="p"/>
      <p:bldP spid="55300" grpId="0" animBg="1"/>
      <p:bldP spid="55301" grpId="0" animBg="1"/>
      <p:bldP spid="55302" grpId="0" animBg="1"/>
      <p:bldP spid="55303" grpId="0" animBg="1"/>
      <p:bldP spid="55304" grpId="0" animBg="1"/>
      <p:bldP spid="55305" grpId="0" animBg="1"/>
      <p:bldP spid="55306" grpId="0" animBg="1"/>
      <p:bldP spid="55307" grpId="0" animBg="1"/>
      <p:bldP spid="55308" grpId="0" animBg="1"/>
      <p:bldP spid="55310" grpId="0" animBg="1"/>
      <p:bldP spid="55311" grpId="0" animBg="1"/>
      <p:bldP spid="55312" grpId="0" animBg="1"/>
      <p:bldP spid="55313" grpId="0" animBg="1"/>
      <p:bldP spid="55314" grpId="0" animBg="1"/>
      <p:bldP spid="55315" grpId="0" animBg="1"/>
      <p:bldP spid="55316" grpId="0" animBg="1"/>
      <p:bldP spid="55317" grpId="0" animBg="1"/>
      <p:bldP spid="55318" grpId="0" animBg="1"/>
      <p:bldP spid="55319" grpId="0" animBg="1"/>
      <p:bldP spid="55320" grpId="0" animBg="1"/>
      <p:bldP spid="55321" grpId="0" animBg="1"/>
      <p:bldP spid="55322" grpId="0" animBg="1"/>
      <p:bldP spid="55323" grpId="0" animBg="1"/>
      <p:bldP spid="55324" grpId="0" animBg="1"/>
      <p:bldP spid="55325" grpId="0" animBg="1"/>
      <p:bldP spid="55326" grpId="0" animBg="1"/>
      <p:bldP spid="55327" grpId="0" animBg="1"/>
      <p:bldP spid="55328" grpId="0" animBg="1"/>
      <p:bldP spid="55329" grpId="0" animBg="1"/>
      <p:bldP spid="55330" grpId="0" animBg="1"/>
      <p:bldP spid="55331" grpId="0" animBg="1"/>
      <p:bldP spid="55332" grpId="0" animBg="1"/>
      <p:bldP spid="55333" grpId="0" animBg="1"/>
      <p:bldP spid="55334" grpId="0" animBg="1"/>
      <p:bldP spid="55335" grpId="0" animBg="1"/>
      <p:bldP spid="55336" grpId="0" animBg="1"/>
      <p:bldP spid="55337" grpId="0" animBg="1"/>
      <p:bldP spid="55338" grpId="0" animBg="1"/>
      <p:bldP spid="55340" grpId="0" animBg="1"/>
      <p:bldP spid="55341" grpId="0" animBg="1"/>
      <p:bldP spid="55342" grpId="0" animBg="1"/>
      <p:bldP spid="55343" grpId="0" animBg="1"/>
      <p:bldP spid="55344" grpId="0" animBg="1"/>
      <p:bldP spid="55346" grpId="0" animBg="1"/>
      <p:bldP spid="55347" grpId="0" animBg="1"/>
      <p:bldP spid="55348" grpId="0" animBg="1"/>
      <p:bldP spid="55349" grpId="0" animBg="1"/>
      <p:bldP spid="55350" grpId="0" animBg="1"/>
      <p:bldP spid="55351" grpId="0" animBg="1"/>
      <p:bldP spid="55352" grpId="0" animBg="1"/>
      <p:bldP spid="55353" grpId="0" animBg="1"/>
      <p:bldP spid="55354" grpId="0" animBg="1"/>
      <p:bldP spid="55355" grpId="0" animBg="1"/>
      <p:bldP spid="55356" grpId="0" animBg="1"/>
      <p:bldP spid="55358" grpId="0" animBg="1"/>
      <p:bldP spid="55359" grpId="0" animBg="1"/>
      <p:bldP spid="55360" grpId="0"/>
      <p:bldP spid="55360" grpId="1"/>
      <p:bldP spid="55360" grpId="2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-36513" y="44450"/>
            <a:ext cx="6553201" cy="252095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ru-RU" sz="5400" b="1" dirty="0" smtClean="0">
                <a:ln>
                  <a:solidFill>
                    <a:srgbClr val="FFFF00"/>
                  </a:solidFill>
                </a:ln>
              </a:rPr>
              <a:t>Роберт Броун</a:t>
            </a:r>
            <a:br>
              <a:rPr lang="ru-RU" sz="5400" b="1" dirty="0" smtClean="0">
                <a:ln>
                  <a:solidFill>
                    <a:srgbClr val="FFFF00"/>
                  </a:solidFill>
                </a:ln>
              </a:rPr>
            </a:br>
            <a:r>
              <a:rPr lang="ru-RU" sz="5400" b="1" dirty="0" smtClean="0">
                <a:ln>
                  <a:solidFill>
                    <a:srgbClr val="FFFF00"/>
                  </a:solidFill>
                </a:ln>
              </a:rPr>
              <a:t>англ. ботаник</a:t>
            </a:r>
            <a:br>
              <a:rPr lang="ru-RU" sz="5400" b="1" dirty="0" smtClean="0">
                <a:ln>
                  <a:solidFill>
                    <a:srgbClr val="FFFF00"/>
                  </a:solidFill>
                </a:ln>
              </a:rPr>
            </a:br>
            <a:r>
              <a:rPr lang="ru-RU" sz="5400" b="1" dirty="0" smtClean="0">
                <a:ln>
                  <a:solidFill>
                    <a:srgbClr val="FFFF00"/>
                  </a:solidFill>
                </a:ln>
              </a:rPr>
              <a:t>(1773-1858)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484438" y="2565400"/>
            <a:ext cx="5986462" cy="3489325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ru-RU" dirty="0" smtClean="0"/>
              <a:t>   В 1827 г. сделал открытие, которому суждено было сыграть очень важную роль в победе атомно-молекулярного учения</a:t>
            </a:r>
          </a:p>
        </p:txBody>
      </p:sp>
      <p:pic>
        <p:nvPicPr>
          <p:cNvPr id="22532" name="Picture 4" descr="бд броун"/>
          <p:cNvPicPr>
            <a:picLocks noChangeAspect="1" noChangeArrowheads="1"/>
          </p:cNvPicPr>
          <p:nvPr/>
        </p:nvPicPr>
        <p:blipFill>
          <a:blip r:embed="rId2" cstate="print"/>
          <a:srcRect l="31831" t="32333" r="25688" b="49673"/>
          <a:stretch>
            <a:fillRect/>
          </a:stretch>
        </p:blipFill>
        <p:spPr bwMode="auto">
          <a:xfrm>
            <a:off x="34925" y="3284538"/>
            <a:ext cx="2687638" cy="35290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2533" name="Oval 5"/>
          <p:cNvSpPr>
            <a:spLocks noChangeArrowheads="1"/>
          </p:cNvSpPr>
          <p:nvPr/>
        </p:nvSpPr>
        <p:spPr bwMode="auto">
          <a:xfrm>
            <a:off x="6372225" y="333375"/>
            <a:ext cx="2376488" cy="237648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57350" name="Oval 6"/>
          <p:cNvSpPr>
            <a:spLocks noChangeArrowheads="1"/>
          </p:cNvSpPr>
          <p:nvPr/>
        </p:nvSpPr>
        <p:spPr bwMode="auto">
          <a:xfrm>
            <a:off x="7885113" y="1989138"/>
            <a:ext cx="73025" cy="7143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57351" name="Oval 7"/>
          <p:cNvSpPr>
            <a:spLocks noChangeArrowheads="1"/>
          </p:cNvSpPr>
          <p:nvPr/>
        </p:nvSpPr>
        <p:spPr bwMode="auto">
          <a:xfrm>
            <a:off x="6877050" y="1125538"/>
            <a:ext cx="73025" cy="7143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57352" name="Oval 8"/>
          <p:cNvSpPr>
            <a:spLocks noChangeArrowheads="1"/>
          </p:cNvSpPr>
          <p:nvPr/>
        </p:nvSpPr>
        <p:spPr bwMode="auto">
          <a:xfrm>
            <a:off x="7380288" y="693738"/>
            <a:ext cx="73025" cy="7143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pic>
        <p:nvPicPr>
          <p:cNvPr id="22538" name="Picture 10" descr="j030525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35600" y="692150"/>
            <a:ext cx="1138238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7360" name="Text Box 16"/>
          <p:cNvSpPr txBox="1">
            <a:spLocks noChangeArrowheads="1"/>
          </p:cNvSpPr>
          <p:nvPr/>
        </p:nvSpPr>
        <p:spPr bwMode="auto">
          <a:xfrm>
            <a:off x="3000364" y="5229225"/>
            <a:ext cx="6037274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4000" dirty="0" smtClean="0">
                <a:solidFill>
                  <a:srgbClr val="FF0000"/>
                </a:solidFill>
              </a:rPr>
              <a:t>Броуновское </a:t>
            </a:r>
            <a:r>
              <a:rPr lang="ru-RU" sz="4000" dirty="0">
                <a:solidFill>
                  <a:srgbClr val="FF0000"/>
                </a:solidFill>
              </a:rPr>
              <a:t>движение</a:t>
            </a:r>
          </a:p>
        </p:txBody>
      </p:sp>
      <p:sp>
        <p:nvSpPr>
          <p:cNvPr id="57362" name="AutoShape 18"/>
          <p:cNvSpPr>
            <a:spLocks noChangeArrowheads="1"/>
          </p:cNvSpPr>
          <p:nvPr/>
        </p:nvSpPr>
        <p:spPr bwMode="auto">
          <a:xfrm rot="10800035" flipH="1">
            <a:off x="8099425" y="2203450"/>
            <a:ext cx="720725" cy="3168650"/>
          </a:xfrm>
          <a:prstGeom prst="curvedLeftArrow">
            <a:avLst>
              <a:gd name="adj1" fmla="val 25707"/>
              <a:gd name="adj2" fmla="val 131508"/>
              <a:gd name="adj3" fmla="val 74236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9476" name="Text Box 20"/>
          <p:cNvSpPr txBox="1">
            <a:spLocks noChangeArrowheads="1"/>
          </p:cNvSpPr>
          <p:nvPr/>
        </p:nvSpPr>
        <p:spPr bwMode="auto">
          <a:xfrm>
            <a:off x="5000628" y="6150114"/>
            <a:ext cx="3748085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4000" b="1" dirty="0"/>
              <a:t>Вечное!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2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6" dur="80"/>
                                        <p:tgtEl>
                                          <p:spTgt spid="22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7" dur="80"/>
                                        <p:tgtEl>
                                          <p:spTgt spid="22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80"/>
                                        <p:tgtEl>
                                          <p:spTgt spid="22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88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225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788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225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0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1.85185E-6 C 0.00052 -0.01018 -0.00052 -0.02083 0.00139 -0.03079 C 0.00173 -0.03264 0.00416 -0.0294 0.00555 -0.02893 C 0.00816 -0.02824 0.01076 -0.02731 0.01354 -0.02708 C 0.02882 -0.02592 0.04427 -0.02592 0.05955 -0.02523 C 0.06302 -0.02384 0.06823 -0.02592 0.07031 -0.02176 C 0.07118 -0.01991 0.06771 -0.01921 0.06632 -0.01805 C 0.06493 -0.0169 0.06354 -0.01574 0.06215 -0.01458 C 0.0592 -0.00856 0.05434 -0.0044 0.05139 0.00162 C 0.04774 0.00949 0.04409 0.0169 0.03923 0.02338 C 0.03593 0.03634 0.02847 0.04468 0.02309 0.05579 C 0.01944 0.05509 0.01562 0.05509 0.01215 0.05394 C 0.01059 0.05347 0.00955 0.05162 0.00816 0.05046 C -0.00799 0.03796 0.01146 0.05301 -0.00122 0.04491 C -0.00764 0.04074 -0.01181 0.03472 -0.01893 0.03241 C -0.02709 0.02685 -0.02257 0.03009 -0.03229 0.02153 C -0.03368 0.02037 -0.03507 0.01898 -0.03646 0.01806 C -0.03768 0.01713 -0.04184 0.01621 -0.04045 0.01621 C -0.02431 0.01621 -0.00799 0.01736 0.00816 0.01806 C 0.04757 0.01574 0.04479 0.02176 0.02708 0.00533 C 0.02309 -0.00995 0.00833 -0.00162 3.05556E-6 -1.85185E-6 Z " pathEditMode="relative" rAng="0" ptsTypes="fffffffffffffffffffff">
                                      <p:cBhvr>
                                        <p:cTn id="28" dur="5000" fill="hold"/>
                                        <p:tgtEl>
                                          <p:spTgt spid="573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" y="12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0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2.22222E-6 C -0.00157 -0.0088 -0.00191 -0.01181 -0.00677 -0.01806 C -0.00816 -0.02431 -0.00938 -0.02871 -0.01216 -0.03426 C -0.0125 -0.03611 -0.01216 -0.04074 -0.01337 -0.03982 C -0.01511 -0.03866 -0.01459 -0.03496 -0.01476 -0.03241 C -0.01754 0.01203 -0.01285 -0.00741 -0.01754 0.01065 C -0.0191 0.03125 -0.02327 0.04884 -0.0283 0.06828 C 0.00052 0.06898 0.02934 0.06759 0.05816 0.07014 C 0.05972 0.07037 0.05642 0.07384 0.05555 0.07569 C 0.04878 0.08842 0.05416 0.07778 0.04739 0.08819 C 0.04201 0.09653 0.03819 0.10648 0.02986 0.10972 C 0.02534 0.11574 0.02031 0.125 0.01493 0.12963 C 0.00816 0.14259 0.01788 0.13194 0.02031 0.12963 C 0.02326 0.12384 0.02725 0.11944 0.02986 0.11342 C 0.0309 0.11111 0.03125 0.10833 0.03246 0.10625 C 0.03403 0.10347 0.03628 0.10185 0.03784 0.09907 C 0.0434 0.08912 0.03715 0.09352 0.04462 0.09004 C 0.04757 0.08426 0.05121 0.07963 0.05416 0.07384 C 0.05885 0.06458 0.0618 0.05416 0.06632 0.04491 C 0.05121 0.02477 0.03958 0.00741 0.02031 -0.00556 C 0.01545 -0.0088 0.01354 -0.01412 0.00816 -0.01621 C 0.00034 -0.01297 -0.00243 -0.01111 2.77778E-6 2.22222E-6 Z " pathEditMode="relative" rAng="0" ptsTypes="ffffffffffffffffffffff">
                                      <p:cBhvr>
                                        <p:cTn id="30" dur="5000" fill="hold"/>
                                        <p:tgtEl>
                                          <p:spTgt spid="573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" y="51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0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43 -0.00209 C 0.00938 0.01204 0.00017 -0.00509 0.00903 0.00671 C 0.01354 0.01273 0.01649 0.01944 0.02222 0.0243 C 0.02708 0.03403 0.02761 0.04491 0.03004 0.05579 C 0.02969 0.0581 0.03056 0.06227 0.02882 0.06273 C 0.02396 0.06389 -0.00451 0.05972 -0.01076 0.05231 C -0.0118 0.05116 -0.00816 0.05347 -0.00677 0.05416 C -1.11111E-6 0.06273 0.0092 0.07014 0.01684 0.07685 C 0.02674 0.08565 0.03542 0.09653 0.04722 0.10139 C 0.05174 0.10602 0.05486 0.11134 0.06042 0.11366 C 0.06615 0.11944 0.07031 0.12662 0.07743 0.1294 C 0.08333 0.11389 0.07674 0.13287 0.08142 0.10856 C 0.08264 0.10231 0.08733 0.09653 0.08924 0.09097 C 0.09011 0.08866 0.09063 0.08588 0.09184 0.08379 C 0.0941 0.07986 0.09983 0.07338 0.09983 0.07361 C 0.08125 0.05741 0.10677 0.07801 0.04722 0.06643 C 0.04549 0.06597 0.04965 0.06273 0.05104 0.06111 C 0.05226 0.05972 0.05382 0.05903 0.05504 0.05764 C 0.06424 0.04653 0.06545 0.04143 0.07222 0.0294 C 0.07535 0.0169 0.07327 0.02199 0.07743 0.01366 C 0.07552 0.00648 0.06979 0.00532 0.06424 0.00486 C 0.05104 0.0037 0.03802 0.0037 0.02483 0.00324 C 0.01667 0.00046 0.01146 -0.00093 0.00243 -0.00209 Z " pathEditMode="relative" rAng="0" ptsTypes="fffffffffffffffffffffff">
                                      <p:cBhvr>
                                        <p:cTn id="32" dur="5000" fill="hold"/>
                                        <p:tgtEl>
                                          <p:spTgt spid="573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" y="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2880"/>
                            </p:stCondLst>
                            <p:childTnLst>
                              <p:par>
                                <p:cTn id="34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6" dur="80"/>
                                        <p:tgtEl>
                                          <p:spTgt spid="573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7" dur="80"/>
                                        <p:tgtEl>
                                          <p:spTgt spid="573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80"/>
                                        <p:tgtEl>
                                          <p:spTgt spid="573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57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3680"/>
                            </p:stCondLst>
                            <p:childTnLst>
                              <p:par>
                                <p:cTn id="43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5" dur="80"/>
                                        <p:tgtEl>
                                          <p:spTgt spid="1947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6" dur="80"/>
                                        <p:tgtEl>
                                          <p:spTgt spid="1947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80"/>
                                        <p:tgtEl>
                                          <p:spTgt spid="1947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0" grpId="0"/>
      <p:bldP spid="22533" grpId="0" animBg="1"/>
      <p:bldP spid="57350" grpId="0" animBg="1"/>
      <p:bldP spid="57351" grpId="0" animBg="1"/>
      <p:bldP spid="57352" grpId="0" animBg="1"/>
      <p:bldP spid="57362" grpId="0" animBg="1"/>
      <p:bldP spid="1947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785813"/>
          </a:xfrm>
        </p:spPr>
        <p:txBody>
          <a:bodyPr/>
          <a:lstStyle/>
          <a:p>
            <a:pPr eaLnBrk="1" hangingPunct="1"/>
            <a:r>
              <a:rPr lang="ru-RU" sz="4000" b="1" dirty="0" smtClean="0">
                <a:ln>
                  <a:solidFill>
                    <a:srgbClr val="FFFF00"/>
                  </a:solidFill>
                </a:ln>
              </a:rPr>
              <a:t>Движение броуновской частицы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459788" y="5876925"/>
            <a:ext cx="227012" cy="249238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endParaRPr lang="ru-RU" sz="1200" smtClean="0"/>
          </a:p>
        </p:txBody>
      </p:sp>
      <p:pic>
        <p:nvPicPr>
          <p:cNvPr id="23556" name="Picture 4" descr="бд  и помидор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912" t="8606" r="74129" b="77409"/>
          <a:stretch>
            <a:fillRect/>
          </a:stretch>
        </p:blipFill>
        <p:spPr bwMode="auto">
          <a:xfrm>
            <a:off x="-36513" y="1484313"/>
            <a:ext cx="5256213" cy="5373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373" name="Picture 5" descr="бд  и помидор"/>
          <p:cNvPicPr>
            <a:picLocks noChangeAspect="1" noChangeArrowheads="1"/>
          </p:cNvPicPr>
          <p:nvPr/>
        </p:nvPicPr>
        <p:blipFill>
          <a:blip r:embed="rId2" cstate="print"/>
          <a:srcRect l="28716" t="60234" r="42108" b="22833"/>
          <a:stretch>
            <a:fillRect/>
          </a:stretch>
        </p:blipFill>
        <p:spPr bwMode="auto">
          <a:xfrm>
            <a:off x="5148263" y="3141663"/>
            <a:ext cx="3995737" cy="3716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2" name="Picture 6" descr="G:\сканир теплота\броун движение.jpg"/>
          <p:cNvPicPr>
            <a:picLocks noChangeAspect="1" noChangeArrowheads="1"/>
          </p:cNvPicPr>
          <p:nvPr/>
        </p:nvPicPr>
        <p:blipFill>
          <a:blip r:embed="rId3" cstate="print"/>
          <a:srcRect l="8794" t="7664" r="18851" b="74088"/>
          <a:stretch>
            <a:fillRect/>
          </a:stretch>
        </p:blipFill>
        <p:spPr bwMode="auto">
          <a:xfrm>
            <a:off x="5219700" y="692150"/>
            <a:ext cx="3929063" cy="2500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6" name="Oval 8"/>
          <p:cNvSpPr>
            <a:spLocks noChangeArrowheads="1"/>
          </p:cNvSpPr>
          <p:nvPr/>
        </p:nvSpPr>
        <p:spPr bwMode="auto">
          <a:xfrm>
            <a:off x="6084888" y="1196975"/>
            <a:ext cx="71437" cy="7302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2539" name="Line 11"/>
          <p:cNvSpPr>
            <a:spLocks noChangeShapeType="1"/>
          </p:cNvSpPr>
          <p:nvPr/>
        </p:nvSpPr>
        <p:spPr bwMode="auto">
          <a:xfrm flipV="1">
            <a:off x="6443663" y="908050"/>
            <a:ext cx="360362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2541" name="Line 13"/>
          <p:cNvSpPr>
            <a:spLocks noChangeShapeType="1"/>
          </p:cNvSpPr>
          <p:nvPr/>
        </p:nvSpPr>
        <p:spPr bwMode="auto">
          <a:xfrm>
            <a:off x="5364163" y="1125538"/>
            <a:ext cx="935037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2548" name="Line 20"/>
          <p:cNvSpPr>
            <a:spLocks noChangeShapeType="1"/>
          </p:cNvSpPr>
          <p:nvPr/>
        </p:nvSpPr>
        <p:spPr bwMode="auto">
          <a:xfrm flipV="1">
            <a:off x="6443663" y="908050"/>
            <a:ext cx="360362" cy="64928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2549" name="Line 21"/>
          <p:cNvSpPr>
            <a:spLocks noChangeShapeType="1"/>
          </p:cNvSpPr>
          <p:nvPr/>
        </p:nvSpPr>
        <p:spPr bwMode="auto">
          <a:xfrm>
            <a:off x="6084888" y="1196975"/>
            <a:ext cx="358775" cy="36036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2551" name="Line 23"/>
          <p:cNvSpPr>
            <a:spLocks noChangeShapeType="1"/>
          </p:cNvSpPr>
          <p:nvPr/>
        </p:nvSpPr>
        <p:spPr bwMode="auto">
          <a:xfrm flipV="1">
            <a:off x="5795963" y="981075"/>
            <a:ext cx="215900" cy="50323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2552" name="Line 24"/>
          <p:cNvSpPr>
            <a:spLocks noChangeShapeType="1"/>
          </p:cNvSpPr>
          <p:nvPr/>
        </p:nvSpPr>
        <p:spPr bwMode="auto">
          <a:xfrm>
            <a:off x="5364163" y="1125538"/>
            <a:ext cx="431800" cy="35877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2553" name="Line 25"/>
          <p:cNvSpPr>
            <a:spLocks noChangeShapeType="1"/>
          </p:cNvSpPr>
          <p:nvPr/>
        </p:nvSpPr>
        <p:spPr bwMode="auto">
          <a:xfrm>
            <a:off x="6300788" y="1125538"/>
            <a:ext cx="142875" cy="14287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2554" name="Line 26"/>
          <p:cNvSpPr>
            <a:spLocks noChangeShapeType="1"/>
          </p:cNvSpPr>
          <p:nvPr/>
        </p:nvSpPr>
        <p:spPr bwMode="auto">
          <a:xfrm flipH="1">
            <a:off x="6300788" y="1268413"/>
            <a:ext cx="142875" cy="36036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2555" name="Line 27"/>
          <p:cNvSpPr>
            <a:spLocks noChangeShapeType="1"/>
          </p:cNvSpPr>
          <p:nvPr/>
        </p:nvSpPr>
        <p:spPr bwMode="auto">
          <a:xfrm>
            <a:off x="6300788" y="1628775"/>
            <a:ext cx="142875" cy="57626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2556" name="Line 28"/>
          <p:cNvSpPr>
            <a:spLocks noChangeShapeType="1"/>
          </p:cNvSpPr>
          <p:nvPr/>
        </p:nvSpPr>
        <p:spPr bwMode="auto">
          <a:xfrm>
            <a:off x="5940425" y="1844675"/>
            <a:ext cx="503238" cy="36036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2557" name="Line 29"/>
          <p:cNvSpPr>
            <a:spLocks noChangeShapeType="1"/>
          </p:cNvSpPr>
          <p:nvPr/>
        </p:nvSpPr>
        <p:spPr bwMode="auto">
          <a:xfrm flipV="1">
            <a:off x="5867400" y="1844675"/>
            <a:ext cx="73025" cy="2889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2558" name="Line 30"/>
          <p:cNvSpPr>
            <a:spLocks noChangeShapeType="1"/>
          </p:cNvSpPr>
          <p:nvPr/>
        </p:nvSpPr>
        <p:spPr bwMode="auto">
          <a:xfrm flipV="1">
            <a:off x="5867400" y="1844675"/>
            <a:ext cx="288925" cy="2889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2559" name="Line 31"/>
          <p:cNvSpPr>
            <a:spLocks noChangeShapeType="1"/>
          </p:cNvSpPr>
          <p:nvPr/>
        </p:nvSpPr>
        <p:spPr bwMode="auto">
          <a:xfrm>
            <a:off x="6156325" y="1844675"/>
            <a:ext cx="576263" cy="129698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2560" name="Line 32"/>
          <p:cNvSpPr>
            <a:spLocks noChangeShapeType="1"/>
          </p:cNvSpPr>
          <p:nvPr/>
        </p:nvSpPr>
        <p:spPr bwMode="auto">
          <a:xfrm>
            <a:off x="6011863" y="981075"/>
            <a:ext cx="73025" cy="2159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8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25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80"/>
                            </p:stCondLst>
                            <p:childTnLst>
                              <p:par>
                                <p:cTn id="1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25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80"/>
                            </p:stCondLst>
                            <p:childTnLst>
                              <p:par>
                                <p:cTn id="1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25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8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25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80"/>
                            </p:stCondLst>
                            <p:childTnLst>
                              <p:par>
                                <p:cTn id="2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225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580"/>
                            </p:stCondLst>
                            <p:childTnLst>
                              <p:par>
                                <p:cTn id="3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3" dur="500"/>
                                        <p:tgtEl>
                                          <p:spTgt spid="225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8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25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58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25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80"/>
                            </p:stCondLst>
                            <p:childTnLst>
                              <p:par>
                                <p:cTn id="4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22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580"/>
                            </p:stCondLst>
                            <p:childTnLst>
                              <p:par>
                                <p:cTn id="4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225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6080"/>
                            </p:stCondLst>
                            <p:childTnLst>
                              <p:par>
                                <p:cTn id="5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225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6580"/>
                            </p:stCondLst>
                            <p:childTnLst>
                              <p:par>
                                <p:cTn id="5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225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7080"/>
                            </p:stCondLst>
                            <p:childTnLst>
                              <p:par>
                                <p:cTn id="5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225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7580"/>
                            </p:stCondLst>
                            <p:childTnLst>
                              <p:par>
                                <p:cTn id="6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225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8080"/>
                            </p:stCondLst>
                            <p:childTnLst>
                              <p:par>
                                <p:cTn id="6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4" grpId="0"/>
      <p:bldP spid="22536" grpId="0" animBg="1"/>
      <p:bldP spid="22539" grpId="0" animBg="1"/>
      <p:bldP spid="22539" grpId="1" animBg="1"/>
      <p:bldP spid="22541" grpId="0" animBg="1"/>
      <p:bldP spid="22541" grpId="1" animBg="1"/>
      <p:bldP spid="22548" grpId="0" animBg="1"/>
      <p:bldP spid="22548" grpId="1" animBg="1"/>
      <p:bldP spid="22549" grpId="0" animBg="1"/>
      <p:bldP spid="22549" grpId="1" animBg="1"/>
      <p:bldP spid="22551" grpId="0" animBg="1"/>
      <p:bldP spid="22551" grpId="1" animBg="1"/>
      <p:bldP spid="22552" grpId="0" animBg="1"/>
      <p:bldP spid="22552" grpId="1" animBg="1"/>
      <p:bldP spid="22553" grpId="0" animBg="1"/>
      <p:bldP spid="22553" grpId="1" animBg="1"/>
      <p:bldP spid="22554" grpId="0" animBg="1"/>
      <p:bldP spid="22554" grpId="1" animBg="1"/>
      <p:bldP spid="22555" grpId="0" animBg="1"/>
      <p:bldP spid="22555" grpId="1" animBg="1"/>
      <p:bldP spid="22556" grpId="0" animBg="1"/>
      <p:bldP spid="22556" grpId="1" animBg="1"/>
      <p:bldP spid="22557" grpId="0" animBg="1"/>
      <p:bldP spid="22557" grpId="1" animBg="1"/>
      <p:bldP spid="22558" grpId="0" animBg="1"/>
      <p:bldP spid="22558" grpId="1" animBg="1"/>
      <p:bldP spid="22559" grpId="0" animBg="1"/>
      <p:bldP spid="22560" grpId="0" animBg="1"/>
      <p:bldP spid="22560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6" name="Text Box 4"/>
          <p:cNvSpPr txBox="1">
            <a:spLocks noChangeArrowheads="1"/>
          </p:cNvSpPr>
          <p:nvPr/>
        </p:nvSpPr>
        <p:spPr bwMode="auto">
          <a:xfrm>
            <a:off x="3143240" y="6396335"/>
            <a:ext cx="600076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r"/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8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Т. </a:t>
            </a:r>
            <a:r>
              <a:rPr lang="en-US" sz="2800" b="1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Гоббс</a:t>
            </a:r>
            <a:r>
              <a:rPr lang="en-US" sz="28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. (</a:t>
            </a:r>
            <a:r>
              <a:rPr lang="en-US" sz="2800" b="1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англ</a:t>
            </a:r>
            <a:r>
              <a:rPr lang="en-US" sz="28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. </a:t>
            </a:r>
            <a:r>
              <a:rPr lang="en-US" sz="2800" b="1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философ</a:t>
            </a:r>
            <a:r>
              <a:rPr lang="en-US" sz="28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)</a:t>
            </a:r>
            <a:endParaRPr lang="ru-RU" sz="2800" b="1" dirty="0">
              <a:solidFill>
                <a:srgbClr val="00206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itchFamily="66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1285860"/>
            <a:ext cx="9001156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7030A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Физические явления могут быть понятны </a:t>
            </a:r>
          </a:p>
          <a:p>
            <a:pPr algn="ctr"/>
            <a:r>
              <a:rPr lang="ru-RU" sz="5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7030A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лишь после того, как</a:t>
            </a:r>
          </a:p>
          <a:p>
            <a:pPr algn="ctr"/>
            <a:r>
              <a:rPr lang="ru-RU" sz="5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7030A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и</a:t>
            </a:r>
            <a:r>
              <a:rPr lang="ru-RU" sz="5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7030A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зучены движения мельчайших частиц тела</a:t>
            </a:r>
            <a:endParaRPr lang="ru-RU" sz="54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7030A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476250"/>
            <a:ext cx="8820150" cy="2592388"/>
          </a:xfrm>
          <a:noFill/>
        </p:spPr>
        <p:txBody>
          <a:bodyPr>
            <a:normAutofit fontScale="90000"/>
          </a:bodyPr>
          <a:lstStyle/>
          <a:p>
            <a:pPr eaLnBrk="1" hangingPunct="1"/>
            <a:r>
              <a:rPr lang="ru-RU" sz="4000" b="1" smtClean="0"/>
              <a:t>Изменение с течением времени</a:t>
            </a:r>
            <a:r>
              <a:rPr lang="ru-RU" sz="8800" b="1" smtClean="0"/>
              <a:t> </a:t>
            </a:r>
            <a:r>
              <a:rPr lang="ru-RU" sz="4000" b="1" smtClean="0"/>
              <a:t>положения тела относительно других тел – механическое движение.</a:t>
            </a:r>
            <a:endParaRPr lang="ru-RU" sz="10600" b="1" smtClean="0"/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xfrm flipH="1" flipV="1">
            <a:off x="8243888" y="6381750"/>
            <a:ext cx="71437" cy="71438"/>
          </a:xfrm>
        </p:spPr>
        <p:txBody>
          <a:bodyPr>
            <a:normAutofit fontScale="25000" lnSpcReduction="20000"/>
          </a:bodyPr>
          <a:lstStyle/>
          <a:p>
            <a:pPr eaLnBrk="1" hangingPunct="1">
              <a:lnSpc>
                <a:spcPct val="80000"/>
              </a:lnSpc>
            </a:pPr>
            <a:endParaRPr lang="ru-RU" sz="800" smtClean="0"/>
          </a:p>
        </p:txBody>
      </p:sp>
      <p:sp>
        <p:nvSpPr>
          <p:cNvPr id="64516" name="Rectangle 4"/>
          <p:cNvSpPr>
            <a:spLocks noChangeArrowheads="1"/>
          </p:cNvSpPr>
          <p:nvPr/>
        </p:nvSpPr>
        <p:spPr bwMode="auto">
          <a:xfrm>
            <a:off x="0" y="4292600"/>
            <a:ext cx="2859088" cy="914400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64517" name="Freeform 5"/>
          <p:cNvSpPr>
            <a:spLocks/>
          </p:cNvSpPr>
          <p:nvPr/>
        </p:nvSpPr>
        <p:spPr bwMode="auto">
          <a:xfrm>
            <a:off x="2735263" y="3679825"/>
            <a:ext cx="1849437" cy="1644650"/>
          </a:xfrm>
          <a:custGeom>
            <a:avLst/>
            <a:gdLst>
              <a:gd name="T0" fmla="*/ 2147483647 w 1165"/>
              <a:gd name="T1" fmla="*/ 2147483647 h 1036"/>
              <a:gd name="T2" fmla="*/ 2147483647 w 1165"/>
              <a:gd name="T3" fmla="*/ 2147483647 h 1036"/>
              <a:gd name="T4" fmla="*/ 2147483647 w 1165"/>
              <a:gd name="T5" fmla="*/ 2147483647 h 1036"/>
              <a:gd name="T6" fmla="*/ 2147483647 w 1165"/>
              <a:gd name="T7" fmla="*/ 2147483647 h 1036"/>
              <a:gd name="T8" fmla="*/ 2147483647 w 1165"/>
              <a:gd name="T9" fmla="*/ 2147483647 h 1036"/>
              <a:gd name="T10" fmla="*/ 2147483647 w 1165"/>
              <a:gd name="T11" fmla="*/ 2147483647 h 1036"/>
              <a:gd name="T12" fmla="*/ 2147483647 w 1165"/>
              <a:gd name="T13" fmla="*/ 2147483647 h 1036"/>
              <a:gd name="T14" fmla="*/ 2147483647 w 1165"/>
              <a:gd name="T15" fmla="*/ 2147483647 h 1036"/>
              <a:gd name="T16" fmla="*/ 2147483647 w 1165"/>
              <a:gd name="T17" fmla="*/ 2147483647 h 1036"/>
              <a:gd name="T18" fmla="*/ 2147483647 w 1165"/>
              <a:gd name="T19" fmla="*/ 2147483647 h 1036"/>
              <a:gd name="T20" fmla="*/ 2147483647 w 1165"/>
              <a:gd name="T21" fmla="*/ 2147483647 h 1036"/>
              <a:gd name="T22" fmla="*/ 2147483647 w 1165"/>
              <a:gd name="T23" fmla="*/ 2147483647 h 1036"/>
              <a:gd name="T24" fmla="*/ 2147483647 w 1165"/>
              <a:gd name="T25" fmla="*/ 2147483647 h 10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1165"/>
              <a:gd name="T40" fmla="*/ 0 h 1036"/>
              <a:gd name="T41" fmla="*/ 1165 w 1165"/>
              <a:gd name="T42" fmla="*/ 1036 h 10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1165" h="1036">
                <a:moveTo>
                  <a:pt x="91" y="386"/>
                </a:moveTo>
                <a:cubicBezTo>
                  <a:pt x="98" y="333"/>
                  <a:pt x="0" y="121"/>
                  <a:pt x="91" y="68"/>
                </a:cubicBezTo>
                <a:cubicBezTo>
                  <a:pt x="182" y="15"/>
                  <a:pt x="522" y="0"/>
                  <a:pt x="636" y="68"/>
                </a:cubicBezTo>
                <a:cubicBezTo>
                  <a:pt x="750" y="136"/>
                  <a:pt x="697" y="401"/>
                  <a:pt x="772" y="477"/>
                </a:cubicBezTo>
                <a:cubicBezTo>
                  <a:pt x="847" y="553"/>
                  <a:pt x="1029" y="447"/>
                  <a:pt x="1089" y="522"/>
                </a:cubicBezTo>
                <a:cubicBezTo>
                  <a:pt x="1149" y="597"/>
                  <a:pt x="1165" y="877"/>
                  <a:pt x="1135" y="930"/>
                </a:cubicBezTo>
                <a:cubicBezTo>
                  <a:pt x="1105" y="983"/>
                  <a:pt x="999" y="854"/>
                  <a:pt x="908" y="839"/>
                </a:cubicBezTo>
                <a:cubicBezTo>
                  <a:pt x="817" y="824"/>
                  <a:pt x="658" y="816"/>
                  <a:pt x="590" y="839"/>
                </a:cubicBezTo>
                <a:cubicBezTo>
                  <a:pt x="522" y="862"/>
                  <a:pt x="583" y="961"/>
                  <a:pt x="500" y="976"/>
                </a:cubicBezTo>
                <a:cubicBezTo>
                  <a:pt x="417" y="991"/>
                  <a:pt x="159" y="1036"/>
                  <a:pt x="91" y="930"/>
                </a:cubicBezTo>
                <a:cubicBezTo>
                  <a:pt x="23" y="824"/>
                  <a:pt x="99" y="431"/>
                  <a:pt x="91" y="340"/>
                </a:cubicBezTo>
                <a:cubicBezTo>
                  <a:pt x="83" y="249"/>
                  <a:pt x="46" y="378"/>
                  <a:pt x="46" y="386"/>
                </a:cubicBezTo>
                <a:cubicBezTo>
                  <a:pt x="46" y="394"/>
                  <a:pt x="84" y="439"/>
                  <a:pt x="91" y="386"/>
                </a:cubicBezTo>
                <a:close/>
              </a:path>
            </a:pathLst>
          </a:cu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64518" name="Oval 6"/>
          <p:cNvSpPr>
            <a:spLocks noChangeArrowheads="1"/>
          </p:cNvSpPr>
          <p:nvPr/>
        </p:nvSpPr>
        <p:spPr bwMode="auto">
          <a:xfrm>
            <a:off x="360363" y="4868863"/>
            <a:ext cx="1008062" cy="914400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64519" name="Oval 7"/>
          <p:cNvSpPr>
            <a:spLocks noChangeArrowheads="1"/>
          </p:cNvSpPr>
          <p:nvPr/>
        </p:nvSpPr>
        <p:spPr bwMode="auto">
          <a:xfrm>
            <a:off x="3455988" y="4868863"/>
            <a:ext cx="985837" cy="914400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4584" name="Text Box 8"/>
          <p:cNvSpPr txBox="1">
            <a:spLocks noChangeArrowheads="1"/>
          </p:cNvSpPr>
          <p:nvPr/>
        </p:nvSpPr>
        <p:spPr bwMode="auto">
          <a:xfrm>
            <a:off x="539750" y="0"/>
            <a:ext cx="860425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5400" b="1" dirty="0">
                <a:ln>
                  <a:solidFill>
                    <a:srgbClr val="FFFF00"/>
                  </a:solidFill>
                </a:ln>
                <a:solidFill>
                  <a:srgbClr val="FF0000"/>
                </a:solidFill>
              </a:rPr>
              <a:t>Тепловое </a:t>
            </a:r>
            <a:r>
              <a:rPr lang="ru-RU" sz="5400" b="1" dirty="0" smtClean="0">
                <a:ln>
                  <a:solidFill>
                    <a:srgbClr val="FFFF00"/>
                  </a:solidFill>
                </a:ln>
                <a:solidFill>
                  <a:srgbClr val="FF0000"/>
                </a:solidFill>
              </a:rPr>
              <a:t>движение</a:t>
            </a:r>
            <a:endParaRPr lang="ru-RU" sz="5400" b="1" dirty="0">
              <a:ln>
                <a:solidFill>
                  <a:srgbClr val="FFFF00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64522" name="Freeform 10"/>
          <p:cNvSpPr>
            <a:spLocks/>
          </p:cNvSpPr>
          <p:nvPr/>
        </p:nvSpPr>
        <p:spPr bwMode="auto">
          <a:xfrm>
            <a:off x="7667625" y="5300663"/>
            <a:ext cx="1325563" cy="1557337"/>
          </a:xfrm>
          <a:custGeom>
            <a:avLst/>
            <a:gdLst>
              <a:gd name="T0" fmla="*/ 2147483647 w 1515"/>
              <a:gd name="T1" fmla="*/ 2147483647 h 1145"/>
              <a:gd name="T2" fmla="*/ 2147483647 w 1515"/>
              <a:gd name="T3" fmla="*/ 2147483647 h 1145"/>
              <a:gd name="T4" fmla="*/ 2147483647 w 1515"/>
              <a:gd name="T5" fmla="*/ 2147483647 h 1145"/>
              <a:gd name="T6" fmla="*/ 2147483647 w 1515"/>
              <a:gd name="T7" fmla="*/ 2147483647 h 1145"/>
              <a:gd name="T8" fmla="*/ 2147483647 w 1515"/>
              <a:gd name="T9" fmla="*/ 2147483647 h 1145"/>
              <a:gd name="T10" fmla="*/ 2147483647 w 1515"/>
              <a:gd name="T11" fmla="*/ 2147483647 h 1145"/>
              <a:gd name="T12" fmla="*/ 2147483647 w 1515"/>
              <a:gd name="T13" fmla="*/ 2147483647 h 1145"/>
              <a:gd name="T14" fmla="*/ 2147483647 w 1515"/>
              <a:gd name="T15" fmla="*/ 2147483647 h 1145"/>
              <a:gd name="T16" fmla="*/ 2147483647 w 1515"/>
              <a:gd name="T17" fmla="*/ 2147483647 h 1145"/>
              <a:gd name="T18" fmla="*/ 2147483647 w 1515"/>
              <a:gd name="T19" fmla="*/ 2147483647 h 1145"/>
              <a:gd name="T20" fmla="*/ 2147483647 w 1515"/>
              <a:gd name="T21" fmla="*/ 2147483647 h 1145"/>
              <a:gd name="T22" fmla="*/ 2147483647 w 1515"/>
              <a:gd name="T23" fmla="*/ 2147483647 h 1145"/>
              <a:gd name="T24" fmla="*/ 2147483647 w 1515"/>
              <a:gd name="T25" fmla="*/ 2147483647 h 1145"/>
              <a:gd name="T26" fmla="*/ 2147483647 w 1515"/>
              <a:gd name="T27" fmla="*/ 2147483647 h 1145"/>
              <a:gd name="T28" fmla="*/ 2147483647 w 1515"/>
              <a:gd name="T29" fmla="*/ 2147483647 h 1145"/>
              <a:gd name="T30" fmla="*/ 2147483647 w 1515"/>
              <a:gd name="T31" fmla="*/ 0 h 1145"/>
              <a:gd name="T32" fmla="*/ 2147483647 w 1515"/>
              <a:gd name="T33" fmla="*/ 2147483647 h 1145"/>
              <a:gd name="T34" fmla="*/ 2147483647 w 1515"/>
              <a:gd name="T35" fmla="*/ 2147483647 h 1145"/>
              <a:gd name="T36" fmla="*/ 2147483647 w 1515"/>
              <a:gd name="T37" fmla="*/ 2147483647 h 1145"/>
              <a:gd name="T38" fmla="*/ 2147483647 w 1515"/>
              <a:gd name="T39" fmla="*/ 2147483647 h 1145"/>
              <a:gd name="T40" fmla="*/ 2147483647 w 1515"/>
              <a:gd name="T41" fmla="*/ 2147483647 h 1145"/>
              <a:gd name="T42" fmla="*/ 2147483647 w 1515"/>
              <a:gd name="T43" fmla="*/ 2147483647 h 1145"/>
              <a:gd name="T44" fmla="*/ 2147483647 w 1515"/>
              <a:gd name="T45" fmla="*/ 2147483647 h 1145"/>
              <a:gd name="T46" fmla="*/ 2147483647 w 1515"/>
              <a:gd name="T47" fmla="*/ 2147483647 h 1145"/>
              <a:gd name="T48" fmla="*/ 2147483647 w 1515"/>
              <a:gd name="T49" fmla="*/ 2147483647 h 1145"/>
              <a:gd name="T50" fmla="*/ 2147483647 w 1515"/>
              <a:gd name="T51" fmla="*/ 2147483647 h 1145"/>
              <a:gd name="T52" fmla="*/ 2147483647 w 1515"/>
              <a:gd name="T53" fmla="*/ 2147483647 h 1145"/>
              <a:gd name="T54" fmla="*/ 2147483647 w 1515"/>
              <a:gd name="T55" fmla="*/ 2147483647 h 1145"/>
              <a:gd name="T56" fmla="*/ 2147483647 w 1515"/>
              <a:gd name="T57" fmla="*/ 2147483647 h 1145"/>
              <a:gd name="T58" fmla="*/ 2147483647 w 1515"/>
              <a:gd name="T59" fmla="*/ 2147483647 h 1145"/>
              <a:gd name="T60" fmla="*/ 2147483647 w 1515"/>
              <a:gd name="T61" fmla="*/ 2147483647 h 1145"/>
              <a:gd name="T62" fmla="*/ 2147483647 w 1515"/>
              <a:gd name="T63" fmla="*/ 2147483647 h 1145"/>
              <a:gd name="T64" fmla="*/ 2147483647 w 1515"/>
              <a:gd name="T65" fmla="*/ 2147483647 h 1145"/>
              <a:gd name="T66" fmla="*/ 2147483647 w 1515"/>
              <a:gd name="T67" fmla="*/ 2147483647 h 1145"/>
              <a:gd name="T68" fmla="*/ 2147483647 w 1515"/>
              <a:gd name="T69" fmla="*/ 2147483647 h 1145"/>
              <a:gd name="T70" fmla="*/ 2147483647 w 1515"/>
              <a:gd name="T71" fmla="*/ 2147483647 h 1145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w 1515"/>
              <a:gd name="T109" fmla="*/ 0 h 1145"/>
              <a:gd name="T110" fmla="*/ 1515 w 1515"/>
              <a:gd name="T111" fmla="*/ 1145 h 1145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T108" t="T109" r="T110" b="T111"/>
            <a:pathLst>
              <a:path w="1515" h="1145">
                <a:moveTo>
                  <a:pt x="539" y="1062"/>
                </a:moveTo>
                <a:cubicBezTo>
                  <a:pt x="444" y="1072"/>
                  <a:pt x="376" y="1075"/>
                  <a:pt x="277" y="1070"/>
                </a:cubicBezTo>
                <a:cubicBezTo>
                  <a:pt x="183" y="1053"/>
                  <a:pt x="95" y="1021"/>
                  <a:pt x="0" y="1010"/>
                </a:cubicBezTo>
                <a:cubicBezTo>
                  <a:pt x="57" y="923"/>
                  <a:pt x="156" y="888"/>
                  <a:pt x="254" y="875"/>
                </a:cubicBezTo>
                <a:cubicBezTo>
                  <a:pt x="327" y="853"/>
                  <a:pt x="381" y="799"/>
                  <a:pt x="449" y="778"/>
                </a:cubicBezTo>
                <a:cubicBezTo>
                  <a:pt x="491" y="750"/>
                  <a:pt x="481" y="751"/>
                  <a:pt x="516" y="740"/>
                </a:cubicBezTo>
                <a:cubicBezTo>
                  <a:pt x="531" y="735"/>
                  <a:pt x="561" y="726"/>
                  <a:pt x="561" y="726"/>
                </a:cubicBezTo>
                <a:cubicBezTo>
                  <a:pt x="568" y="721"/>
                  <a:pt x="583" y="720"/>
                  <a:pt x="583" y="711"/>
                </a:cubicBezTo>
                <a:cubicBezTo>
                  <a:pt x="583" y="702"/>
                  <a:pt x="570" y="696"/>
                  <a:pt x="561" y="696"/>
                </a:cubicBezTo>
                <a:cubicBezTo>
                  <a:pt x="506" y="694"/>
                  <a:pt x="451" y="701"/>
                  <a:pt x="396" y="703"/>
                </a:cubicBezTo>
                <a:cubicBezTo>
                  <a:pt x="375" y="714"/>
                  <a:pt x="345" y="733"/>
                  <a:pt x="322" y="740"/>
                </a:cubicBezTo>
                <a:cubicBezTo>
                  <a:pt x="300" y="747"/>
                  <a:pt x="276" y="748"/>
                  <a:pt x="254" y="755"/>
                </a:cubicBezTo>
                <a:cubicBezTo>
                  <a:pt x="229" y="772"/>
                  <a:pt x="204" y="777"/>
                  <a:pt x="179" y="793"/>
                </a:cubicBezTo>
                <a:cubicBezTo>
                  <a:pt x="154" y="790"/>
                  <a:pt x="126" y="797"/>
                  <a:pt x="105" y="785"/>
                </a:cubicBezTo>
                <a:cubicBezTo>
                  <a:pt x="96" y="780"/>
                  <a:pt x="119" y="769"/>
                  <a:pt x="127" y="763"/>
                </a:cubicBezTo>
                <a:cubicBezTo>
                  <a:pt x="190" y="714"/>
                  <a:pt x="150" y="745"/>
                  <a:pt x="194" y="726"/>
                </a:cubicBezTo>
                <a:cubicBezTo>
                  <a:pt x="244" y="705"/>
                  <a:pt x="285" y="667"/>
                  <a:pt x="337" y="651"/>
                </a:cubicBezTo>
                <a:cubicBezTo>
                  <a:pt x="366" y="631"/>
                  <a:pt x="396" y="628"/>
                  <a:pt x="426" y="613"/>
                </a:cubicBezTo>
                <a:cubicBezTo>
                  <a:pt x="477" y="587"/>
                  <a:pt x="422" y="607"/>
                  <a:pt x="471" y="591"/>
                </a:cubicBezTo>
                <a:cubicBezTo>
                  <a:pt x="504" y="570"/>
                  <a:pt x="539" y="558"/>
                  <a:pt x="576" y="546"/>
                </a:cubicBezTo>
                <a:cubicBezTo>
                  <a:pt x="617" y="519"/>
                  <a:pt x="656" y="494"/>
                  <a:pt x="703" y="479"/>
                </a:cubicBezTo>
                <a:cubicBezTo>
                  <a:pt x="711" y="471"/>
                  <a:pt x="718" y="463"/>
                  <a:pt x="726" y="456"/>
                </a:cubicBezTo>
                <a:cubicBezTo>
                  <a:pt x="733" y="450"/>
                  <a:pt x="748" y="450"/>
                  <a:pt x="748" y="441"/>
                </a:cubicBezTo>
                <a:cubicBezTo>
                  <a:pt x="748" y="432"/>
                  <a:pt x="733" y="431"/>
                  <a:pt x="726" y="426"/>
                </a:cubicBezTo>
                <a:cubicBezTo>
                  <a:pt x="586" y="429"/>
                  <a:pt x="447" y="429"/>
                  <a:pt x="307" y="434"/>
                </a:cubicBezTo>
                <a:cubicBezTo>
                  <a:pt x="299" y="434"/>
                  <a:pt x="288" y="448"/>
                  <a:pt x="284" y="441"/>
                </a:cubicBezTo>
                <a:cubicBezTo>
                  <a:pt x="270" y="420"/>
                  <a:pt x="326" y="381"/>
                  <a:pt x="337" y="374"/>
                </a:cubicBezTo>
                <a:cubicBezTo>
                  <a:pt x="396" y="335"/>
                  <a:pt x="460" y="312"/>
                  <a:pt x="524" y="284"/>
                </a:cubicBezTo>
                <a:cubicBezTo>
                  <a:pt x="555" y="271"/>
                  <a:pt x="573" y="255"/>
                  <a:pt x="606" y="247"/>
                </a:cubicBezTo>
                <a:cubicBezTo>
                  <a:pt x="630" y="222"/>
                  <a:pt x="670" y="183"/>
                  <a:pt x="696" y="164"/>
                </a:cubicBezTo>
                <a:cubicBezTo>
                  <a:pt x="713" y="152"/>
                  <a:pt x="748" y="127"/>
                  <a:pt x="748" y="127"/>
                </a:cubicBezTo>
                <a:cubicBezTo>
                  <a:pt x="772" y="93"/>
                  <a:pt x="830" y="25"/>
                  <a:pt x="868" y="0"/>
                </a:cubicBezTo>
                <a:cubicBezTo>
                  <a:pt x="890" y="22"/>
                  <a:pt x="896" y="42"/>
                  <a:pt x="913" y="67"/>
                </a:cubicBezTo>
                <a:cubicBezTo>
                  <a:pt x="924" y="103"/>
                  <a:pt x="935" y="91"/>
                  <a:pt x="965" y="112"/>
                </a:cubicBezTo>
                <a:cubicBezTo>
                  <a:pt x="985" y="176"/>
                  <a:pt x="1029" y="225"/>
                  <a:pt x="1085" y="262"/>
                </a:cubicBezTo>
                <a:cubicBezTo>
                  <a:pt x="1118" y="365"/>
                  <a:pt x="1198" y="439"/>
                  <a:pt x="1302" y="471"/>
                </a:cubicBezTo>
                <a:cubicBezTo>
                  <a:pt x="1309" y="476"/>
                  <a:pt x="1316" y="482"/>
                  <a:pt x="1324" y="486"/>
                </a:cubicBezTo>
                <a:cubicBezTo>
                  <a:pt x="1331" y="490"/>
                  <a:pt x="1354" y="494"/>
                  <a:pt x="1346" y="494"/>
                </a:cubicBezTo>
                <a:cubicBezTo>
                  <a:pt x="1321" y="494"/>
                  <a:pt x="1297" y="484"/>
                  <a:pt x="1272" y="479"/>
                </a:cubicBezTo>
                <a:cubicBezTo>
                  <a:pt x="1218" y="444"/>
                  <a:pt x="1163" y="420"/>
                  <a:pt x="1100" y="411"/>
                </a:cubicBezTo>
                <a:cubicBezTo>
                  <a:pt x="1046" y="395"/>
                  <a:pt x="1012" y="393"/>
                  <a:pt x="950" y="389"/>
                </a:cubicBezTo>
                <a:cubicBezTo>
                  <a:pt x="943" y="391"/>
                  <a:pt x="930" y="389"/>
                  <a:pt x="928" y="396"/>
                </a:cubicBezTo>
                <a:cubicBezTo>
                  <a:pt x="923" y="410"/>
                  <a:pt x="939" y="441"/>
                  <a:pt x="943" y="456"/>
                </a:cubicBezTo>
                <a:cubicBezTo>
                  <a:pt x="957" y="503"/>
                  <a:pt x="972" y="525"/>
                  <a:pt x="1002" y="568"/>
                </a:cubicBezTo>
                <a:cubicBezTo>
                  <a:pt x="1007" y="575"/>
                  <a:pt x="1005" y="585"/>
                  <a:pt x="1010" y="591"/>
                </a:cubicBezTo>
                <a:cubicBezTo>
                  <a:pt x="1015" y="598"/>
                  <a:pt x="1026" y="600"/>
                  <a:pt x="1032" y="606"/>
                </a:cubicBezTo>
                <a:cubicBezTo>
                  <a:pt x="1041" y="615"/>
                  <a:pt x="1045" y="628"/>
                  <a:pt x="1055" y="636"/>
                </a:cubicBezTo>
                <a:cubicBezTo>
                  <a:pt x="1095" y="670"/>
                  <a:pt x="1151" y="686"/>
                  <a:pt x="1197" y="711"/>
                </a:cubicBezTo>
                <a:cubicBezTo>
                  <a:pt x="1257" y="744"/>
                  <a:pt x="1319" y="776"/>
                  <a:pt x="1376" y="815"/>
                </a:cubicBezTo>
                <a:cubicBezTo>
                  <a:pt x="1331" y="846"/>
                  <a:pt x="1212" y="808"/>
                  <a:pt x="1212" y="808"/>
                </a:cubicBezTo>
                <a:cubicBezTo>
                  <a:pt x="1162" y="790"/>
                  <a:pt x="1115" y="771"/>
                  <a:pt x="1070" y="740"/>
                </a:cubicBezTo>
                <a:cubicBezTo>
                  <a:pt x="1046" y="704"/>
                  <a:pt x="1068" y="727"/>
                  <a:pt x="1032" y="711"/>
                </a:cubicBezTo>
                <a:cubicBezTo>
                  <a:pt x="1012" y="702"/>
                  <a:pt x="972" y="681"/>
                  <a:pt x="972" y="681"/>
                </a:cubicBezTo>
                <a:cubicBezTo>
                  <a:pt x="962" y="666"/>
                  <a:pt x="948" y="637"/>
                  <a:pt x="935" y="651"/>
                </a:cubicBezTo>
                <a:cubicBezTo>
                  <a:pt x="930" y="657"/>
                  <a:pt x="939" y="666"/>
                  <a:pt x="943" y="673"/>
                </a:cubicBezTo>
                <a:cubicBezTo>
                  <a:pt x="949" y="684"/>
                  <a:pt x="957" y="693"/>
                  <a:pt x="965" y="703"/>
                </a:cubicBezTo>
                <a:cubicBezTo>
                  <a:pt x="995" y="739"/>
                  <a:pt x="1036" y="753"/>
                  <a:pt x="1077" y="770"/>
                </a:cubicBezTo>
                <a:cubicBezTo>
                  <a:pt x="1132" y="793"/>
                  <a:pt x="1185" y="820"/>
                  <a:pt x="1234" y="853"/>
                </a:cubicBezTo>
                <a:cubicBezTo>
                  <a:pt x="1261" y="871"/>
                  <a:pt x="1274" y="903"/>
                  <a:pt x="1294" y="927"/>
                </a:cubicBezTo>
                <a:cubicBezTo>
                  <a:pt x="1313" y="949"/>
                  <a:pt x="1322" y="954"/>
                  <a:pt x="1346" y="972"/>
                </a:cubicBezTo>
                <a:cubicBezTo>
                  <a:pt x="1379" y="1022"/>
                  <a:pt x="1400" y="1014"/>
                  <a:pt x="1444" y="1047"/>
                </a:cubicBezTo>
                <a:cubicBezTo>
                  <a:pt x="1509" y="1096"/>
                  <a:pt x="1419" y="1047"/>
                  <a:pt x="1496" y="1085"/>
                </a:cubicBezTo>
                <a:cubicBezTo>
                  <a:pt x="1512" y="1128"/>
                  <a:pt x="1515" y="1114"/>
                  <a:pt x="1429" y="1114"/>
                </a:cubicBezTo>
                <a:cubicBezTo>
                  <a:pt x="1374" y="1114"/>
                  <a:pt x="1319" y="1109"/>
                  <a:pt x="1264" y="1107"/>
                </a:cubicBezTo>
                <a:cubicBezTo>
                  <a:pt x="1211" y="1071"/>
                  <a:pt x="1277" y="1112"/>
                  <a:pt x="1212" y="1085"/>
                </a:cubicBezTo>
                <a:cubicBezTo>
                  <a:pt x="1163" y="1065"/>
                  <a:pt x="1150" y="1056"/>
                  <a:pt x="1092" y="1047"/>
                </a:cubicBezTo>
                <a:cubicBezTo>
                  <a:pt x="1060" y="1015"/>
                  <a:pt x="1017" y="1005"/>
                  <a:pt x="980" y="980"/>
                </a:cubicBezTo>
                <a:cubicBezTo>
                  <a:pt x="970" y="1026"/>
                  <a:pt x="981" y="1058"/>
                  <a:pt x="987" y="1107"/>
                </a:cubicBezTo>
                <a:cubicBezTo>
                  <a:pt x="975" y="1145"/>
                  <a:pt x="985" y="1138"/>
                  <a:pt x="920" y="1122"/>
                </a:cubicBezTo>
                <a:cubicBezTo>
                  <a:pt x="862" y="1108"/>
                  <a:pt x="811" y="1066"/>
                  <a:pt x="755" y="1047"/>
                </a:cubicBezTo>
                <a:cubicBezTo>
                  <a:pt x="715" y="1074"/>
                  <a:pt x="682" y="1099"/>
                  <a:pt x="636" y="1114"/>
                </a:cubicBezTo>
                <a:cubicBezTo>
                  <a:pt x="609" y="1108"/>
                  <a:pt x="539" y="1098"/>
                  <a:pt x="539" y="1062"/>
                </a:cubicBezTo>
                <a:close/>
              </a:path>
            </a:pathLst>
          </a:custGeom>
          <a:solidFill>
            <a:srgbClr val="33CC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64523" name="Freeform 11"/>
          <p:cNvSpPr>
            <a:spLocks/>
          </p:cNvSpPr>
          <p:nvPr/>
        </p:nvSpPr>
        <p:spPr bwMode="auto">
          <a:xfrm>
            <a:off x="179388" y="5589588"/>
            <a:ext cx="1325562" cy="1268412"/>
          </a:xfrm>
          <a:custGeom>
            <a:avLst/>
            <a:gdLst>
              <a:gd name="T0" fmla="*/ 2147483647 w 1515"/>
              <a:gd name="T1" fmla="*/ 2147483647 h 1145"/>
              <a:gd name="T2" fmla="*/ 2147483647 w 1515"/>
              <a:gd name="T3" fmla="*/ 2147483647 h 1145"/>
              <a:gd name="T4" fmla="*/ 2147483647 w 1515"/>
              <a:gd name="T5" fmla="*/ 2147483647 h 1145"/>
              <a:gd name="T6" fmla="*/ 2147483647 w 1515"/>
              <a:gd name="T7" fmla="*/ 2147483647 h 1145"/>
              <a:gd name="T8" fmla="*/ 2147483647 w 1515"/>
              <a:gd name="T9" fmla="*/ 2147483647 h 1145"/>
              <a:gd name="T10" fmla="*/ 2147483647 w 1515"/>
              <a:gd name="T11" fmla="*/ 2147483647 h 1145"/>
              <a:gd name="T12" fmla="*/ 2147483647 w 1515"/>
              <a:gd name="T13" fmla="*/ 2147483647 h 1145"/>
              <a:gd name="T14" fmla="*/ 2147483647 w 1515"/>
              <a:gd name="T15" fmla="*/ 2147483647 h 1145"/>
              <a:gd name="T16" fmla="*/ 2147483647 w 1515"/>
              <a:gd name="T17" fmla="*/ 2147483647 h 1145"/>
              <a:gd name="T18" fmla="*/ 2147483647 w 1515"/>
              <a:gd name="T19" fmla="*/ 2147483647 h 1145"/>
              <a:gd name="T20" fmla="*/ 2147483647 w 1515"/>
              <a:gd name="T21" fmla="*/ 2147483647 h 1145"/>
              <a:gd name="T22" fmla="*/ 2147483647 w 1515"/>
              <a:gd name="T23" fmla="*/ 2147483647 h 1145"/>
              <a:gd name="T24" fmla="*/ 2147483647 w 1515"/>
              <a:gd name="T25" fmla="*/ 2147483647 h 1145"/>
              <a:gd name="T26" fmla="*/ 2147483647 w 1515"/>
              <a:gd name="T27" fmla="*/ 2147483647 h 1145"/>
              <a:gd name="T28" fmla="*/ 2147483647 w 1515"/>
              <a:gd name="T29" fmla="*/ 2147483647 h 1145"/>
              <a:gd name="T30" fmla="*/ 2147483647 w 1515"/>
              <a:gd name="T31" fmla="*/ 0 h 1145"/>
              <a:gd name="T32" fmla="*/ 2147483647 w 1515"/>
              <a:gd name="T33" fmla="*/ 2147483647 h 1145"/>
              <a:gd name="T34" fmla="*/ 2147483647 w 1515"/>
              <a:gd name="T35" fmla="*/ 2147483647 h 1145"/>
              <a:gd name="T36" fmla="*/ 2147483647 w 1515"/>
              <a:gd name="T37" fmla="*/ 2147483647 h 1145"/>
              <a:gd name="T38" fmla="*/ 2147483647 w 1515"/>
              <a:gd name="T39" fmla="*/ 2147483647 h 1145"/>
              <a:gd name="T40" fmla="*/ 2147483647 w 1515"/>
              <a:gd name="T41" fmla="*/ 2147483647 h 1145"/>
              <a:gd name="T42" fmla="*/ 2147483647 w 1515"/>
              <a:gd name="T43" fmla="*/ 2147483647 h 1145"/>
              <a:gd name="T44" fmla="*/ 2147483647 w 1515"/>
              <a:gd name="T45" fmla="*/ 2147483647 h 1145"/>
              <a:gd name="T46" fmla="*/ 2147483647 w 1515"/>
              <a:gd name="T47" fmla="*/ 2147483647 h 1145"/>
              <a:gd name="T48" fmla="*/ 2147483647 w 1515"/>
              <a:gd name="T49" fmla="*/ 2147483647 h 1145"/>
              <a:gd name="T50" fmla="*/ 2147483647 w 1515"/>
              <a:gd name="T51" fmla="*/ 2147483647 h 1145"/>
              <a:gd name="T52" fmla="*/ 2147483647 w 1515"/>
              <a:gd name="T53" fmla="*/ 2147483647 h 1145"/>
              <a:gd name="T54" fmla="*/ 2147483647 w 1515"/>
              <a:gd name="T55" fmla="*/ 2147483647 h 1145"/>
              <a:gd name="T56" fmla="*/ 2147483647 w 1515"/>
              <a:gd name="T57" fmla="*/ 2147483647 h 1145"/>
              <a:gd name="T58" fmla="*/ 2147483647 w 1515"/>
              <a:gd name="T59" fmla="*/ 2147483647 h 1145"/>
              <a:gd name="T60" fmla="*/ 2147483647 w 1515"/>
              <a:gd name="T61" fmla="*/ 2147483647 h 1145"/>
              <a:gd name="T62" fmla="*/ 2147483647 w 1515"/>
              <a:gd name="T63" fmla="*/ 2147483647 h 1145"/>
              <a:gd name="T64" fmla="*/ 2147483647 w 1515"/>
              <a:gd name="T65" fmla="*/ 2147483647 h 1145"/>
              <a:gd name="T66" fmla="*/ 2147483647 w 1515"/>
              <a:gd name="T67" fmla="*/ 2147483647 h 1145"/>
              <a:gd name="T68" fmla="*/ 2147483647 w 1515"/>
              <a:gd name="T69" fmla="*/ 2147483647 h 1145"/>
              <a:gd name="T70" fmla="*/ 2147483647 w 1515"/>
              <a:gd name="T71" fmla="*/ 2147483647 h 1145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w 1515"/>
              <a:gd name="T109" fmla="*/ 0 h 1145"/>
              <a:gd name="T110" fmla="*/ 1515 w 1515"/>
              <a:gd name="T111" fmla="*/ 1145 h 1145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T108" t="T109" r="T110" b="T111"/>
            <a:pathLst>
              <a:path w="1515" h="1145">
                <a:moveTo>
                  <a:pt x="539" y="1062"/>
                </a:moveTo>
                <a:cubicBezTo>
                  <a:pt x="444" y="1072"/>
                  <a:pt x="376" y="1075"/>
                  <a:pt x="277" y="1070"/>
                </a:cubicBezTo>
                <a:cubicBezTo>
                  <a:pt x="183" y="1053"/>
                  <a:pt x="95" y="1021"/>
                  <a:pt x="0" y="1010"/>
                </a:cubicBezTo>
                <a:cubicBezTo>
                  <a:pt x="57" y="923"/>
                  <a:pt x="156" y="888"/>
                  <a:pt x="254" y="875"/>
                </a:cubicBezTo>
                <a:cubicBezTo>
                  <a:pt x="327" y="853"/>
                  <a:pt x="381" y="799"/>
                  <a:pt x="449" y="778"/>
                </a:cubicBezTo>
                <a:cubicBezTo>
                  <a:pt x="491" y="750"/>
                  <a:pt x="481" y="751"/>
                  <a:pt x="516" y="740"/>
                </a:cubicBezTo>
                <a:cubicBezTo>
                  <a:pt x="531" y="735"/>
                  <a:pt x="561" y="726"/>
                  <a:pt x="561" y="726"/>
                </a:cubicBezTo>
                <a:cubicBezTo>
                  <a:pt x="568" y="721"/>
                  <a:pt x="583" y="720"/>
                  <a:pt x="583" y="711"/>
                </a:cubicBezTo>
                <a:cubicBezTo>
                  <a:pt x="583" y="702"/>
                  <a:pt x="570" y="696"/>
                  <a:pt x="561" y="696"/>
                </a:cubicBezTo>
                <a:cubicBezTo>
                  <a:pt x="506" y="694"/>
                  <a:pt x="451" y="701"/>
                  <a:pt x="396" y="703"/>
                </a:cubicBezTo>
                <a:cubicBezTo>
                  <a:pt x="375" y="714"/>
                  <a:pt x="345" y="733"/>
                  <a:pt x="322" y="740"/>
                </a:cubicBezTo>
                <a:cubicBezTo>
                  <a:pt x="300" y="747"/>
                  <a:pt x="276" y="748"/>
                  <a:pt x="254" y="755"/>
                </a:cubicBezTo>
                <a:cubicBezTo>
                  <a:pt x="229" y="772"/>
                  <a:pt x="204" y="777"/>
                  <a:pt x="179" y="793"/>
                </a:cubicBezTo>
                <a:cubicBezTo>
                  <a:pt x="154" y="790"/>
                  <a:pt x="126" y="797"/>
                  <a:pt x="105" y="785"/>
                </a:cubicBezTo>
                <a:cubicBezTo>
                  <a:pt x="96" y="780"/>
                  <a:pt x="119" y="769"/>
                  <a:pt x="127" y="763"/>
                </a:cubicBezTo>
                <a:cubicBezTo>
                  <a:pt x="190" y="714"/>
                  <a:pt x="150" y="745"/>
                  <a:pt x="194" y="726"/>
                </a:cubicBezTo>
                <a:cubicBezTo>
                  <a:pt x="244" y="705"/>
                  <a:pt x="285" y="667"/>
                  <a:pt x="337" y="651"/>
                </a:cubicBezTo>
                <a:cubicBezTo>
                  <a:pt x="366" y="631"/>
                  <a:pt x="396" y="628"/>
                  <a:pt x="426" y="613"/>
                </a:cubicBezTo>
                <a:cubicBezTo>
                  <a:pt x="477" y="587"/>
                  <a:pt x="422" y="607"/>
                  <a:pt x="471" y="591"/>
                </a:cubicBezTo>
                <a:cubicBezTo>
                  <a:pt x="504" y="570"/>
                  <a:pt x="539" y="558"/>
                  <a:pt x="576" y="546"/>
                </a:cubicBezTo>
                <a:cubicBezTo>
                  <a:pt x="617" y="519"/>
                  <a:pt x="656" y="494"/>
                  <a:pt x="703" y="479"/>
                </a:cubicBezTo>
                <a:cubicBezTo>
                  <a:pt x="711" y="471"/>
                  <a:pt x="718" y="463"/>
                  <a:pt x="726" y="456"/>
                </a:cubicBezTo>
                <a:cubicBezTo>
                  <a:pt x="733" y="450"/>
                  <a:pt x="748" y="450"/>
                  <a:pt x="748" y="441"/>
                </a:cubicBezTo>
                <a:cubicBezTo>
                  <a:pt x="748" y="432"/>
                  <a:pt x="733" y="431"/>
                  <a:pt x="726" y="426"/>
                </a:cubicBezTo>
                <a:cubicBezTo>
                  <a:pt x="586" y="429"/>
                  <a:pt x="447" y="429"/>
                  <a:pt x="307" y="434"/>
                </a:cubicBezTo>
                <a:cubicBezTo>
                  <a:pt x="299" y="434"/>
                  <a:pt x="288" y="448"/>
                  <a:pt x="284" y="441"/>
                </a:cubicBezTo>
                <a:cubicBezTo>
                  <a:pt x="270" y="420"/>
                  <a:pt x="326" y="381"/>
                  <a:pt x="337" y="374"/>
                </a:cubicBezTo>
                <a:cubicBezTo>
                  <a:pt x="396" y="335"/>
                  <a:pt x="460" y="312"/>
                  <a:pt x="524" y="284"/>
                </a:cubicBezTo>
                <a:cubicBezTo>
                  <a:pt x="555" y="271"/>
                  <a:pt x="573" y="255"/>
                  <a:pt x="606" y="247"/>
                </a:cubicBezTo>
                <a:cubicBezTo>
                  <a:pt x="630" y="222"/>
                  <a:pt x="670" y="183"/>
                  <a:pt x="696" y="164"/>
                </a:cubicBezTo>
                <a:cubicBezTo>
                  <a:pt x="713" y="152"/>
                  <a:pt x="748" y="127"/>
                  <a:pt x="748" y="127"/>
                </a:cubicBezTo>
                <a:cubicBezTo>
                  <a:pt x="772" y="93"/>
                  <a:pt x="830" y="25"/>
                  <a:pt x="868" y="0"/>
                </a:cubicBezTo>
                <a:cubicBezTo>
                  <a:pt x="890" y="22"/>
                  <a:pt x="896" y="42"/>
                  <a:pt x="913" y="67"/>
                </a:cubicBezTo>
                <a:cubicBezTo>
                  <a:pt x="924" y="103"/>
                  <a:pt x="935" y="91"/>
                  <a:pt x="965" y="112"/>
                </a:cubicBezTo>
                <a:cubicBezTo>
                  <a:pt x="985" y="176"/>
                  <a:pt x="1029" y="225"/>
                  <a:pt x="1085" y="262"/>
                </a:cubicBezTo>
                <a:cubicBezTo>
                  <a:pt x="1118" y="365"/>
                  <a:pt x="1198" y="439"/>
                  <a:pt x="1302" y="471"/>
                </a:cubicBezTo>
                <a:cubicBezTo>
                  <a:pt x="1309" y="476"/>
                  <a:pt x="1316" y="482"/>
                  <a:pt x="1324" y="486"/>
                </a:cubicBezTo>
                <a:cubicBezTo>
                  <a:pt x="1331" y="490"/>
                  <a:pt x="1354" y="494"/>
                  <a:pt x="1346" y="494"/>
                </a:cubicBezTo>
                <a:cubicBezTo>
                  <a:pt x="1321" y="494"/>
                  <a:pt x="1297" y="484"/>
                  <a:pt x="1272" y="479"/>
                </a:cubicBezTo>
                <a:cubicBezTo>
                  <a:pt x="1218" y="444"/>
                  <a:pt x="1163" y="420"/>
                  <a:pt x="1100" y="411"/>
                </a:cubicBezTo>
                <a:cubicBezTo>
                  <a:pt x="1046" y="395"/>
                  <a:pt x="1012" y="393"/>
                  <a:pt x="950" y="389"/>
                </a:cubicBezTo>
                <a:cubicBezTo>
                  <a:pt x="943" y="391"/>
                  <a:pt x="930" y="389"/>
                  <a:pt x="928" y="396"/>
                </a:cubicBezTo>
                <a:cubicBezTo>
                  <a:pt x="923" y="410"/>
                  <a:pt x="939" y="441"/>
                  <a:pt x="943" y="456"/>
                </a:cubicBezTo>
                <a:cubicBezTo>
                  <a:pt x="957" y="503"/>
                  <a:pt x="972" y="525"/>
                  <a:pt x="1002" y="568"/>
                </a:cubicBezTo>
                <a:cubicBezTo>
                  <a:pt x="1007" y="575"/>
                  <a:pt x="1005" y="585"/>
                  <a:pt x="1010" y="591"/>
                </a:cubicBezTo>
                <a:cubicBezTo>
                  <a:pt x="1015" y="598"/>
                  <a:pt x="1026" y="600"/>
                  <a:pt x="1032" y="606"/>
                </a:cubicBezTo>
                <a:cubicBezTo>
                  <a:pt x="1041" y="615"/>
                  <a:pt x="1045" y="628"/>
                  <a:pt x="1055" y="636"/>
                </a:cubicBezTo>
                <a:cubicBezTo>
                  <a:pt x="1095" y="670"/>
                  <a:pt x="1151" y="686"/>
                  <a:pt x="1197" y="711"/>
                </a:cubicBezTo>
                <a:cubicBezTo>
                  <a:pt x="1257" y="744"/>
                  <a:pt x="1319" y="776"/>
                  <a:pt x="1376" y="815"/>
                </a:cubicBezTo>
                <a:cubicBezTo>
                  <a:pt x="1331" y="846"/>
                  <a:pt x="1212" y="808"/>
                  <a:pt x="1212" y="808"/>
                </a:cubicBezTo>
                <a:cubicBezTo>
                  <a:pt x="1162" y="790"/>
                  <a:pt x="1115" y="771"/>
                  <a:pt x="1070" y="740"/>
                </a:cubicBezTo>
                <a:cubicBezTo>
                  <a:pt x="1046" y="704"/>
                  <a:pt x="1068" y="727"/>
                  <a:pt x="1032" y="711"/>
                </a:cubicBezTo>
                <a:cubicBezTo>
                  <a:pt x="1012" y="702"/>
                  <a:pt x="972" y="681"/>
                  <a:pt x="972" y="681"/>
                </a:cubicBezTo>
                <a:cubicBezTo>
                  <a:pt x="962" y="666"/>
                  <a:pt x="948" y="637"/>
                  <a:pt x="935" y="651"/>
                </a:cubicBezTo>
                <a:cubicBezTo>
                  <a:pt x="930" y="657"/>
                  <a:pt x="939" y="666"/>
                  <a:pt x="943" y="673"/>
                </a:cubicBezTo>
                <a:cubicBezTo>
                  <a:pt x="949" y="684"/>
                  <a:pt x="957" y="693"/>
                  <a:pt x="965" y="703"/>
                </a:cubicBezTo>
                <a:cubicBezTo>
                  <a:pt x="995" y="739"/>
                  <a:pt x="1036" y="753"/>
                  <a:pt x="1077" y="770"/>
                </a:cubicBezTo>
                <a:cubicBezTo>
                  <a:pt x="1132" y="793"/>
                  <a:pt x="1185" y="820"/>
                  <a:pt x="1234" y="853"/>
                </a:cubicBezTo>
                <a:cubicBezTo>
                  <a:pt x="1261" y="871"/>
                  <a:pt x="1274" y="903"/>
                  <a:pt x="1294" y="927"/>
                </a:cubicBezTo>
                <a:cubicBezTo>
                  <a:pt x="1313" y="949"/>
                  <a:pt x="1322" y="954"/>
                  <a:pt x="1346" y="972"/>
                </a:cubicBezTo>
                <a:cubicBezTo>
                  <a:pt x="1379" y="1022"/>
                  <a:pt x="1400" y="1014"/>
                  <a:pt x="1444" y="1047"/>
                </a:cubicBezTo>
                <a:cubicBezTo>
                  <a:pt x="1509" y="1096"/>
                  <a:pt x="1419" y="1047"/>
                  <a:pt x="1496" y="1085"/>
                </a:cubicBezTo>
                <a:cubicBezTo>
                  <a:pt x="1512" y="1128"/>
                  <a:pt x="1515" y="1114"/>
                  <a:pt x="1429" y="1114"/>
                </a:cubicBezTo>
                <a:cubicBezTo>
                  <a:pt x="1374" y="1114"/>
                  <a:pt x="1319" y="1109"/>
                  <a:pt x="1264" y="1107"/>
                </a:cubicBezTo>
                <a:cubicBezTo>
                  <a:pt x="1211" y="1071"/>
                  <a:pt x="1277" y="1112"/>
                  <a:pt x="1212" y="1085"/>
                </a:cubicBezTo>
                <a:cubicBezTo>
                  <a:pt x="1163" y="1065"/>
                  <a:pt x="1150" y="1056"/>
                  <a:pt x="1092" y="1047"/>
                </a:cubicBezTo>
                <a:cubicBezTo>
                  <a:pt x="1060" y="1015"/>
                  <a:pt x="1017" y="1005"/>
                  <a:pt x="980" y="980"/>
                </a:cubicBezTo>
                <a:cubicBezTo>
                  <a:pt x="970" y="1026"/>
                  <a:pt x="981" y="1058"/>
                  <a:pt x="987" y="1107"/>
                </a:cubicBezTo>
                <a:cubicBezTo>
                  <a:pt x="975" y="1145"/>
                  <a:pt x="985" y="1138"/>
                  <a:pt x="920" y="1122"/>
                </a:cubicBezTo>
                <a:cubicBezTo>
                  <a:pt x="862" y="1108"/>
                  <a:pt x="811" y="1066"/>
                  <a:pt x="755" y="1047"/>
                </a:cubicBezTo>
                <a:cubicBezTo>
                  <a:pt x="715" y="1074"/>
                  <a:pt x="682" y="1099"/>
                  <a:pt x="636" y="1114"/>
                </a:cubicBezTo>
                <a:cubicBezTo>
                  <a:pt x="609" y="1108"/>
                  <a:pt x="539" y="1098"/>
                  <a:pt x="539" y="1062"/>
                </a:cubicBezTo>
                <a:close/>
              </a:path>
            </a:pathLst>
          </a:custGeom>
          <a:solidFill>
            <a:srgbClr val="33CC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64524" name="Freeform 12"/>
          <p:cNvSpPr>
            <a:spLocks/>
          </p:cNvSpPr>
          <p:nvPr/>
        </p:nvSpPr>
        <p:spPr bwMode="auto">
          <a:xfrm>
            <a:off x="4500563" y="5949950"/>
            <a:ext cx="1181100" cy="908050"/>
          </a:xfrm>
          <a:custGeom>
            <a:avLst/>
            <a:gdLst>
              <a:gd name="T0" fmla="*/ 2147483647 w 1515"/>
              <a:gd name="T1" fmla="*/ 2147483647 h 1145"/>
              <a:gd name="T2" fmla="*/ 2147483647 w 1515"/>
              <a:gd name="T3" fmla="*/ 2147483647 h 1145"/>
              <a:gd name="T4" fmla="*/ 2147483647 w 1515"/>
              <a:gd name="T5" fmla="*/ 2147483647 h 1145"/>
              <a:gd name="T6" fmla="*/ 2147483647 w 1515"/>
              <a:gd name="T7" fmla="*/ 2147483647 h 1145"/>
              <a:gd name="T8" fmla="*/ 2147483647 w 1515"/>
              <a:gd name="T9" fmla="*/ 2147483647 h 1145"/>
              <a:gd name="T10" fmla="*/ 2147483647 w 1515"/>
              <a:gd name="T11" fmla="*/ 2147483647 h 1145"/>
              <a:gd name="T12" fmla="*/ 2147483647 w 1515"/>
              <a:gd name="T13" fmla="*/ 2147483647 h 1145"/>
              <a:gd name="T14" fmla="*/ 2147483647 w 1515"/>
              <a:gd name="T15" fmla="*/ 2147483647 h 1145"/>
              <a:gd name="T16" fmla="*/ 2147483647 w 1515"/>
              <a:gd name="T17" fmla="*/ 2147483647 h 1145"/>
              <a:gd name="T18" fmla="*/ 2147483647 w 1515"/>
              <a:gd name="T19" fmla="*/ 2147483647 h 1145"/>
              <a:gd name="T20" fmla="*/ 2147483647 w 1515"/>
              <a:gd name="T21" fmla="*/ 2147483647 h 1145"/>
              <a:gd name="T22" fmla="*/ 2147483647 w 1515"/>
              <a:gd name="T23" fmla="*/ 2147483647 h 1145"/>
              <a:gd name="T24" fmla="*/ 2147483647 w 1515"/>
              <a:gd name="T25" fmla="*/ 2147483647 h 1145"/>
              <a:gd name="T26" fmla="*/ 2147483647 w 1515"/>
              <a:gd name="T27" fmla="*/ 2147483647 h 1145"/>
              <a:gd name="T28" fmla="*/ 2147483647 w 1515"/>
              <a:gd name="T29" fmla="*/ 2147483647 h 1145"/>
              <a:gd name="T30" fmla="*/ 2147483647 w 1515"/>
              <a:gd name="T31" fmla="*/ 0 h 1145"/>
              <a:gd name="T32" fmla="*/ 2147483647 w 1515"/>
              <a:gd name="T33" fmla="*/ 2147483647 h 1145"/>
              <a:gd name="T34" fmla="*/ 2147483647 w 1515"/>
              <a:gd name="T35" fmla="*/ 2147483647 h 1145"/>
              <a:gd name="T36" fmla="*/ 2147483647 w 1515"/>
              <a:gd name="T37" fmla="*/ 2147483647 h 1145"/>
              <a:gd name="T38" fmla="*/ 2147483647 w 1515"/>
              <a:gd name="T39" fmla="*/ 2147483647 h 1145"/>
              <a:gd name="T40" fmla="*/ 2147483647 w 1515"/>
              <a:gd name="T41" fmla="*/ 2147483647 h 1145"/>
              <a:gd name="T42" fmla="*/ 2147483647 w 1515"/>
              <a:gd name="T43" fmla="*/ 2147483647 h 1145"/>
              <a:gd name="T44" fmla="*/ 2147483647 w 1515"/>
              <a:gd name="T45" fmla="*/ 2147483647 h 1145"/>
              <a:gd name="T46" fmla="*/ 2147483647 w 1515"/>
              <a:gd name="T47" fmla="*/ 2147483647 h 1145"/>
              <a:gd name="T48" fmla="*/ 2147483647 w 1515"/>
              <a:gd name="T49" fmla="*/ 2147483647 h 1145"/>
              <a:gd name="T50" fmla="*/ 2147483647 w 1515"/>
              <a:gd name="T51" fmla="*/ 2147483647 h 1145"/>
              <a:gd name="T52" fmla="*/ 2147483647 w 1515"/>
              <a:gd name="T53" fmla="*/ 2147483647 h 1145"/>
              <a:gd name="T54" fmla="*/ 2147483647 w 1515"/>
              <a:gd name="T55" fmla="*/ 2147483647 h 1145"/>
              <a:gd name="T56" fmla="*/ 2147483647 w 1515"/>
              <a:gd name="T57" fmla="*/ 2147483647 h 1145"/>
              <a:gd name="T58" fmla="*/ 2147483647 w 1515"/>
              <a:gd name="T59" fmla="*/ 2147483647 h 1145"/>
              <a:gd name="T60" fmla="*/ 2147483647 w 1515"/>
              <a:gd name="T61" fmla="*/ 2147483647 h 1145"/>
              <a:gd name="T62" fmla="*/ 2147483647 w 1515"/>
              <a:gd name="T63" fmla="*/ 2147483647 h 1145"/>
              <a:gd name="T64" fmla="*/ 2147483647 w 1515"/>
              <a:gd name="T65" fmla="*/ 2147483647 h 1145"/>
              <a:gd name="T66" fmla="*/ 2147483647 w 1515"/>
              <a:gd name="T67" fmla="*/ 2147483647 h 1145"/>
              <a:gd name="T68" fmla="*/ 2147483647 w 1515"/>
              <a:gd name="T69" fmla="*/ 2147483647 h 1145"/>
              <a:gd name="T70" fmla="*/ 2147483647 w 1515"/>
              <a:gd name="T71" fmla="*/ 2147483647 h 1145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w 1515"/>
              <a:gd name="T109" fmla="*/ 0 h 1145"/>
              <a:gd name="T110" fmla="*/ 1515 w 1515"/>
              <a:gd name="T111" fmla="*/ 1145 h 1145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T108" t="T109" r="T110" b="T111"/>
            <a:pathLst>
              <a:path w="1515" h="1145">
                <a:moveTo>
                  <a:pt x="539" y="1062"/>
                </a:moveTo>
                <a:cubicBezTo>
                  <a:pt x="444" y="1072"/>
                  <a:pt x="376" y="1075"/>
                  <a:pt x="277" y="1070"/>
                </a:cubicBezTo>
                <a:cubicBezTo>
                  <a:pt x="183" y="1053"/>
                  <a:pt x="95" y="1021"/>
                  <a:pt x="0" y="1010"/>
                </a:cubicBezTo>
                <a:cubicBezTo>
                  <a:pt x="57" y="923"/>
                  <a:pt x="156" y="888"/>
                  <a:pt x="254" y="875"/>
                </a:cubicBezTo>
                <a:cubicBezTo>
                  <a:pt x="327" y="853"/>
                  <a:pt x="381" y="799"/>
                  <a:pt x="449" y="778"/>
                </a:cubicBezTo>
                <a:cubicBezTo>
                  <a:pt x="491" y="750"/>
                  <a:pt x="481" y="751"/>
                  <a:pt x="516" y="740"/>
                </a:cubicBezTo>
                <a:cubicBezTo>
                  <a:pt x="531" y="735"/>
                  <a:pt x="561" y="726"/>
                  <a:pt x="561" y="726"/>
                </a:cubicBezTo>
                <a:cubicBezTo>
                  <a:pt x="568" y="721"/>
                  <a:pt x="583" y="720"/>
                  <a:pt x="583" y="711"/>
                </a:cubicBezTo>
                <a:cubicBezTo>
                  <a:pt x="583" y="702"/>
                  <a:pt x="570" y="696"/>
                  <a:pt x="561" y="696"/>
                </a:cubicBezTo>
                <a:cubicBezTo>
                  <a:pt x="506" y="694"/>
                  <a:pt x="451" y="701"/>
                  <a:pt x="396" y="703"/>
                </a:cubicBezTo>
                <a:cubicBezTo>
                  <a:pt x="375" y="714"/>
                  <a:pt x="345" y="733"/>
                  <a:pt x="322" y="740"/>
                </a:cubicBezTo>
                <a:cubicBezTo>
                  <a:pt x="300" y="747"/>
                  <a:pt x="276" y="748"/>
                  <a:pt x="254" y="755"/>
                </a:cubicBezTo>
                <a:cubicBezTo>
                  <a:pt x="229" y="772"/>
                  <a:pt x="204" y="777"/>
                  <a:pt x="179" y="793"/>
                </a:cubicBezTo>
                <a:cubicBezTo>
                  <a:pt x="154" y="790"/>
                  <a:pt x="126" y="797"/>
                  <a:pt x="105" y="785"/>
                </a:cubicBezTo>
                <a:cubicBezTo>
                  <a:pt x="96" y="780"/>
                  <a:pt x="119" y="769"/>
                  <a:pt x="127" y="763"/>
                </a:cubicBezTo>
                <a:cubicBezTo>
                  <a:pt x="190" y="714"/>
                  <a:pt x="150" y="745"/>
                  <a:pt x="194" y="726"/>
                </a:cubicBezTo>
                <a:cubicBezTo>
                  <a:pt x="244" y="705"/>
                  <a:pt x="285" y="667"/>
                  <a:pt x="337" y="651"/>
                </a:cubicBezTo>
                <a:cubicBezTo>
                  <a:pt x="366" y="631"/>
                  <a:pt x="396" y="628"/>
                  <a:pt x="426" y="613"/>
                </a:cubicBezTo>
                <a:cubicBezTo>
                  <a:pt x="477" y="587"/>
                  <a:pt x="422" y="607"/>
                  <a:pt x="471" y="591"/>
                </a:cubicBezTo>
                <a:cubicBezTo>
                  <a:pt x="504" y="570"/>
                  <a:pt x="539" y="558"/>
                  <a:pt x="576" y="546"/>
                </a:cubicBezTo>
                <a:cubicBezTo>
                  <a:pt x="617" y="519"/>
                  <a:pt x="656" y="494"/>
                  <a:pt x="703" y="479"/>
                </a:cubicBezTo>
                <a:cubicBezTo>
                  <a:pt x="711" y="471"/>
                  <a:pt x="718" y="463"/>
                  <a:pt x="726" y="456"/>
                </a:cubicBezTo>
                <a:cubicBezTo>
                  <a:pt x="733" y="450"/>
                  <a:pt x="748" y="450"/>
                  <a:pt x="748" y="441"/>
                </a:cubicBezTo>
                <a:cubicBezTo>
                  <a:pt x="748" y="432"/>
                  <a:pt x="733" y="431"/>
                  <a:pt x="726" y="426"/>
                </a:cubicBezTo>
                <a:cubicBezTo>
                  <a:pt x="586" y="429"/>
                  <a:pt x="447" y="429"/>
                  <a:pt x="307" y="434"/>
                </a:cubicBezTo>
                <a:cubicBezTo>
                  <a:pt x="299" y="434"/>
                  <a:pt x="288" y="448"/>
                  <a:pt x="284" y="441"/>
                </a:cubicBezTo>
                <a:cubicBezTo>
                  <a:pt x="270" y="420"/>
                  <a:pt x="326" y="381"/>
                  <a:pt x="337" y="374"/>
                </a:cubicBezTo>
                <a:cubicBezTo>
                  <a:pt x="396" y="335"/>
                  <a:pt x="460" y="312"/>
                  <a:pt x="524" y="284"/>
                </a:cubicBezTo>
                <a:cubicBezTo>
                  <a:pt x="555" y="271"/>
                  <a:pt x="573" y="255"/>
                  <a:pt x="606" y="247"/>
                </a:cubicBezTo>
                <a:cubicBezTo>
                  <a:pt x="630" y="222"/>
                  <a:pt x="670" y="183"/>
                  <a:pt x="696" y="164"/>
                </a:cubicBezTo>
                <a:cubicBezTo>
                  <a:pt x="713" y="152"/>
                  <a:pt x="748" y="127"/>
                  <a:pt x="748" y="127"/>
                </a:cubicBezTo>
                <a:cubicBezTo>
                  <a:pt x="772" y="93"/>
                  <a:pt x="830" y="25"/>
                  <a:pt x="868" y="0"/>
                </a:cubicBezTo>
                <a:cubicBezTo>
                  <a:pt x="890" y="22"/>
                  <a:pt x="896" y="42"/>
                  <a:pt x="913" y="67"/>
                </a:cubicBezTo>
                <a:cubicBezTo>
                  <a:pt x="924" y="103"/>
                  <a:pt x="935" y="91"/>
                  <a:pt x="965" y="112"/>
                </a:cubicBezTo>
                <a:cubicBezTo>
                  <a:pt x="985" y="176"/>
                  <a:pt x="1029" y="225"/>
                  <a:pt x="1085" y="262"/>
                </a:cubicBezTo>
                <a:cubicBezTo>
                  <a:pt x="1118" y="365"/>
                  <a:pt x="1198" y="439"/>
                  <a:pt x="1302" y="471"/>
                </a:cubicBezTo>
                <a:cubicBezTo>
                  <a:pt x="1309" y="476"/>
                  <a:pt x="1316" y="482"/>
                  <a:pt x="1324" y="486"/>
                </a:cubicBezTo>
                <a:cubicBezTo>
                  <a:pt x="1331" y="490"/>
                  <a:pt x="1354" y="494"/>
                  <a:pt x="1346" y="494"/>
                </a:cubicBezTo>
                <a:cubicBezTo>
                  <a:pt x="1321" y="494"/>
                  <a:pt x="1297" y="484"/>
                  <a:pt x="1272" y="479"/>
                </a:cubicBezTo>
                <a:cubicBezTo>
                  <a:pt x="1218" y="444"/>
                  <a:pt x="1163" y="420"/>
                  <a:pt x="1100" y="411"/>
                </a:cubicBezTo>
                <a:cubicBezTo>
                  <a:pt x="1046" y="395"/>
                  <a:pt x="1012" y="393"/>
                  <a:pt x="950" y="389"/>
                </a:cubicBezTo>
                <a:cubicBezTo>
                  <a:pt x="943" y="391"/>
                  <a:pt x="930" y="389"/>
                  <a:pt x="928" y="396"/>
                </a:cubicBezTo>
                <a:cubicBezTo>
                  <a:pt x="923" y="410"/>
                  <a:pt x="939" y="441"/>
                  <a:pt x="943" y="456"/>
                </a:cubicBezTo>
                <a:cubicBezTo>
                  <a:pt x="957" y="503"/>
                  <a:pt x="972" y="525"/>
                  <a:pt x="1002" y="568"/>
                </a:cubicBezTo>
                <a:cubicBezTo>
                  <a:pt x="1007" y="575"/>
                  <a:pt x="1005" y="585"/>
                  <a:pt x="1010" y="591"/>
                </a:cubicBezTo>
                <a:cubicBezTo>
                  <a:pt x="1015" y="598"/>
                  <a:pt x="1026" y="600"/>
                  <a:pt x="1032" y="606"/>
                </a:cubicBezTo>
                <a:cubicBezTo>
                  <a:pt x="1041" y="615"/>
                  <a:pt x="1045" y="628"/>
                  <a:pt x="1055" y="636"/>
                </a:cubicBezTo>
                <a:cubicBezTo>
                  <a:pt x="1095" y="670"/>
                  <a:pt x="1151" y="686"/>
                  <a:pt x="1197" y="711"/>
                </a:cubicBezTo>
                <a:cubicBezTo>
                  <a:pt x="1257" y="744"/>
                  <a:pt x="1319" y="776"/>
                  <a:pt x="1376" y="815"/>
                </a:cubicBezTo>
                <a:cubicBezTo>
                  <a:pt x="1331" y="846"/>
                  <a:pt x="1212" y="808"/>
                  <a:pt x="1212" y="808"/>
                </a:cubicBezTo>
                <a:cubicBezTo>
                  <a:pt x="1162" y="790"/>
                  <a:pt x="1115" y="771"/>
                  <a:pt x="1070" y="740"/>
                </a:cubicBezTo>
                <a:cubicBezTo>
                  <a:pt x="1046" y="704"/>
                  <a:pt x="1068" y="727"/>
                  <a:pt x="1032" y="711"/>
                </a:cubicBezTo>
                <a:cubicBezTo>
                  <a:pt x="1012" y="702"/>
                  <a:pt x="972" y="681"/>
                  <a:pt x="972" y="681"/>
                </a:cubicBezTo>
                <a:cubicBezTo>
                  <a:pt x="962" y="666"/>
                  <a:pt x="948" y="637"/>
                  <a:pt x="935" y="651"/>
                </a:cubicBezTo>
                <a:cubicBezTo>
                  <a:pt x="930" y="657"/>
                  <a:pt x="939" y="666"/>
                  <a:pt x="943" y="673"/>
                </a:cubicBezTo>
                <a:cubicBezTo>
                  <a:pt x="949" y="684"/>
                  <a:pt x="957" y="693"/>
                  <a:pt x="965" y="703"/>
                </a:cubicBezTo>
                <a:cubicBezTo>
                  <a:pt x="995" y="739"/>
                  <a:pt x="1036" y="753"/>
                  <a:pt x="1077" y="770"/>
                </a:cubicBezTo>
                <a:cubicBezTo>
                  <a:pt x="1132" y="793"/>
                  <a:pt x="1185" y="820"/>
                  <a:pt x="1234" y="853"/>
                </a:cubicBezTo>
                <a:cubicBezTo>
                  <a:pt x="1261" y="871"/>
                  <a:pt x="1274" y="903"/>
                  <a:pt x="1294" y="927"/>
                </a:cubicBezTo>
                <a:cubicBezTo>
                  <a:pt x="1313" y="949"/>
                  <a:pt x="1322" y="954"/>
                  <a:pt x="1346" y="972"/>
                </a:cubicBezTo>
                <a:cubicBezTo>
                  <a:pt x="1379" y="1022"/>
                  <a:pt x="1400" y="1014"/>
                  <a:pt x="1444" y="1047"/>
                </a:cubicBezTo>
                <a:cubicBezTo>
                  <a:pt x="1509" y="1096"/>
                  <a:pt x="1419" y="1047"/>
                  <a:pt x="1496" y="1085"/>
                </a:cubicBezTo>
                <a:cubicBezTo>
                  <a:pt x="1512" y="1128"/>
                  <a:pt x="1515" y="1114"/>
                  <a:pt x="1429" y="1114"/>
                </a:cubicBezTo>
                <a:cubicBezTo>
                  <a:pt x="1374" y="1114"/>
                  <a:pt x="1319" y="1109"/>
                  <a:pt x="1264" y="1107"/>
                </a:cubicBezTo>
                <a:cubicBezTo>
                  <a:pt x="1211" y="1071"/>
                  <a:pt x="1277" y="1112"/>
                  <a:pt x="1212" y="1085"/>
                </a:cubicBezTo>
                <a:cubicBezTo>
                  <a:pt x="1163" y="1065"/>
                  <a:pt x="1150" y="1056"/>
                  <a:pt x="1092" y="1047"/>
                </a:cubicBezTo>
                <a:cubicBezTo>
                  <a:pt x="1060" y="1015"/>
                  <a:pt x="1017" y="1005"/>
                  <a:pt x="980" y="980"/>
                </a:cubicBezTo>
                <a:cubicBezTo>
                  <a:pt x="970" y="1026"/>
                  <a:pt x="981" y="1058"/>
                  <a:pt x="987" y="1107"/>
                </a:cubicBezTo>
                <a:cubicBezTo>
                  <a:pt x="975" y="1145"/>
                  <a:pt x="985" y="1138"/>
                  <a:pt x="920" y="1122"/>
                </a:cubicBezTo>
                <a:cubicBezTo>
                  <a:pt x="862" y="1108"/>
                  <a:pt x="811" y="1066"/>
                  <a:pt x="755" y="1047"/>
                </a:cubicBezTo>
                <a:cubicBezTo>
                  <a:pt x="715" y="1074"/>
                  <a:pt x="682" y="1099"/>
                  <a:pt x="636" y="1114"/>
                </a:cubicBezTo>
                <a:cubicBezTo>
                  <a:pt x="609" y="1108"/>
                  <a:pt x="539" y="1098"/>
                  <a:pt x="539" y="1062"/>
                </a:cubicBezTo>
                <a:close/>
              </a:path>
            </a:pathLst>
          </a:custGeom>
          <a:solidFill>
            <a:srgbClr val="33CC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64525" name="Oval 13"/>
          <p:cNvSpPr>
            <a:spLocks noChangeArrowheads="1"/>
          </p:cNvSpPr>
          <p:nvPr/>
        </p:nvSpPr>
        <p:spPr bwMode="auto">
          <a:xfrm>
            <a:off x="7235825" y="4292600"/>
            <a:ext cx="431800" cy="4318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accent2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64526" name="Oval 14"/>
          <p:cNvSpPr>
            <a:spLocks noChangeArrowheads="1"/>
          </p:cNvSpPr>
          <p:nvPr/>
        </p:nvSpPr>
        <p:spPr bwMode="auto">
          <a:xfrm>
            <a:off x="7235825" y="4868863"/>
            <a:ext cx="433388" cy="4318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accent2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64527" name="Oval 15"/>
          <p:cNvSpPr>
            <a:spLocks noChangeArrowheads="1"/>
          </p:cNvSpPr>
          <p:nvPr/>
        </p:nvSpPr>
        <p:spPr bwMode="auto">
          <a:xfrm>
            <a:off x="7812088" y="4868863"/>
            <a:ext cx="431800" cy="4318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accent2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64528" name="Oval 16"/>
          <p:cNvSpPr>
            <a:spLocks noChangeArrowheads="1"/>
          </p:cNvSpPr>
          <p:nvPr/>
        </p:nvSpPr>
        <p:spPr bwMode="auto">
          <a:xfrm>
            <a:off x="7812088" y="4292600"/>
            <a:ext cx="431800" cy="4318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accent2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64529" name="Oval 17"/>
          <p:cNvSpPr>
            <a:spLocks noChangeArrowheads="1"/>
          </p:cNvSpPr>
          <p:nvPr/>
        </p:nvSpPr>
        <p:spPr bwMode="auto">
          <a:xfrm>
            <a:off x="8316913" y="4868863"/>
            <a:ext cx="431800" cy="4318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accent2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64530" name="Oval 18"/>
          <p:cNvSpPr>
            <a:spLocks noChangeArrowheads="1"/>
          </p:cNvSpPr>
          <p:nvPr/>
        </p:nvSpPr>
        <p:spPr bwMode="auto">
          <a:xfrm rot="-2691595">
            <a:off x="8312150" y="4281488"/>
            <a:ext cx="431800" cy="396875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accent2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5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5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45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45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45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8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14" dur="5000" fill="hold"/>
                                        <p:tgtEl>
                                          <p:spTgt spid="645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16" dur="5000" fill="hold"/>
                                        <p:tgtEl>
                                          <p:spTgt spid="645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51979 0 " pathEditMode="relative" ptsTypes="AA">
                                      <p:cBhvr>
                                        <p:cTn id="18" dur="5000" fill="hold"/>
                                        <p:tgtEl>
                                          <p:spTgt spid="645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51979 0 " pathEditMode="relative" ptsTypes="AA">
                                      <p:cBhvr>
                                        <p:cTn id="20" dur="5000" fill="hold"/>
                                        <p:tgtEl>
                                          <p:spTgt spid="645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51979 0 " pathEditMode="relative" ptsTypes="AA">
                                      <p:cBhvr>
                                        <p:cTn id="22" dur="5000" fill="hold"/>
                                        <p:tgtEl>
                                          <p:spTgt spid="645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51979 0 " pathEditMode="relative" ptsTypes="AA">
                                      <p:cBhvr>
                                        <p:cTn id="24" dur="5000" fill="hold"/>
                                        <p:tgtEl>
                                          <p:spTgt spid="645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7" dur="80"/>
                                        <p:tgtEl>
                                          <p:spTgt spid="645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8" dur="80"/>
                                        <p:tgtEl>
                                          <p:spTgt spid="645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80"/>
                                        <p:tgtEl>
                                          <p:spTgt spid="645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6250"/>
                            </p:stCondLst>
                            <p:childTnLst>
                              <p:par>
                                <p:cTn id="31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2" dur="500"/>
                                        <p:tgtEl>
                                          <p:spTgt spid="645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5" dur="500"/>
                                        <p:tgtEl>
                                          <p:spTgt spid="645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8" dur="500"/>
                                        <p:tgtEl>
                                          <p:spTgt spid="645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750"/>
                            </p:stCondLst>
                            <p:childTnLst>
                              <p:par>
                                <p:cTn id="41" presetID="17" presetClass="exit" presetSubtype="1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42" dur="2000"/>
                                        <p:tgtEl>
                                          <p:spTgt spid="645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/>
                                        <p:tgtEl>
                                          <p:spTgt spid="645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4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8750"/>
                            </p:stCondLst>
                            <p:childTnLst>
                              <p:par>
                                <p:cTn id="46" presetID="9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7" dur="2000"/>
                                        <p:tgtEl>
                                          <p:spTgt spid="645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4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0" dur="2000"/>
                                        <p:tgtEl>
                                          <p:spTgt spid="645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4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9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3" dur="2000"/>
                                        <p:tgtEl>
                                          <p:spTgt spid="645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4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9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6" dur="2000"/>
                                        <p:tgtEl>
                                          <p:spTgt spid="645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4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645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645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645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645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645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645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645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645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645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645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645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645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645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645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645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645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645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64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9" dur="2000" fill="hold"/>
                                        <p:tgtEl>
                                          <p:spTgt spid="64525"/>
                                        </p:tgtEl>
                                      </p:cBhvr>
                                      <p:by x="400000" y="400000"/>
                                    </p:animScale>
                                  </p:childTnLst>
                                </p:cTn>
                              </p:par>
                              <p:par>
                                <p:cTn id="90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1" dur="2000" fill="hold"/>
                                        <p:tgtEl>
                                          <p:spTgt spid="64526"/>
                                        </p:tgtEl>
                                      </p:cBhvr>
                                      <p:by x="400000" y="400000"/>
                                    </p:animScale>
                                  </p:childTnLst>
                                </p:cTn>
                              </p:par>
                              <p:par>
                                <p:cTn id="92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3" dur="2000" fill="hold"/>
                                        <p:tgtEl>
                                          <p:spTgt spid="64527"/>
                                        </p:tgtEl>
                                      </p:cBhvr>
                                      <p:by x="400000" y="400000"/>
                                    </p:animScale>
                                  </p:childTnLst>
                                </p:cTn>
                              </p:par>
                              <p:par>
                                <p:cTn id="94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5" dur="2000" fill="hold"/>
                                        <p:tgtEl>
                                          <p:spTgt spid="64528"/>
                                        </p:tgtEl>
                                      </p:cBhvr>
                                      <p:by x="400000" y="400000"/>
                                    </p:animScale>
                                  </p:childTnLst>
                                </p:cTn>
                              </p:par>
                              <p:par>
                                <p:cTn id="96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7" dur="2000" fill="hold"/>
                                        <p:tgtEl>
                                          <p:spTgt spid="64529"/>
                                        </p:tgtEl>
                                      </p:cBhvr>
                                      <p:by x="400000" y="400000"/>
                                    </p:animScale>
                                  </p:childTnLst>
                                </p:cTn>
                              </p:par>
                              <p:par>
                                <p:cTn id="98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9" dur="2000" fill="hold"/>
                                        <p:tgtEl>
                                          <p:spTgt spid="64530"/>
                                        </p:tgtEl>
                                      </p:cBhvr>
                                      <p:by x="400000" y="400000"/>
                                    </p:animScale>
                                  </p:childTnLst>
                                </p:cTn>
                              </p:par>
                              <p:par>
                                <p:cTn id="100" presetID="0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1.48148E-6 L -0.65347 -0.27315 " pathEditMode="relative" ptsTypes="AA">
                                      <p:cBhvr>
                                        <p:cTn id="101" dur="2000" fill="hold"/>
                                        <p:tgtEl>
                                          <p:spTgt spid="645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02" presetID="0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39 0.00116 L -0.40798 -0.26134 " pathEditMode="relative" ptsTypes="AA">
                                      <p:cBhvr>
                                        <p:cTn id="103" dur="2000" fill="hold"/>
                                        <p:tgtEl>
                                          <p:spTgt spid="645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04" presetID="0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1.11111E-6 L -0.17326 -0.2625 " pathEditMode="relative" rAng="0" ptsTypes="AA">
                                      <p:cBhvr>
                                        <p:cTn id="105" dur="2000" fill="hold"/>
                                        <p:tgtEl>
                                          <p:spTgt spid="645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7" y="-131"/>
                                    </p:animMotion>
                                  </p:childTnLst>
                                </p:cTn>
                              </p:par>
                              <p:par>
                                <p:cTn id="106" presetID="0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07407E-6 L -0.6474 0.06342 " pathEditMode="relative" rAng="0" ptsTypes="AA">
                                      <p:cBhvr>
                                        <p:cTn id="107" dur="2000" fill="hold"/>
                                        <p:tgtEl>
                                          <p:spTgt spid="645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4" y="32"/>
                                    </p:animMotion>
                                  </p:childTnLst>
                                </p:cTn>
                              </p:par>
                              <p:par>
                                <p:cTn id="108" presetID="0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39 0.00463 L -0.39236 0.04676 " pathEditMode="relative" rAng="0" ptsTypes="AA">
                                      <p:cBhvr>
                                        <p:cTn id="109" dur="2000" fill="hold"/>
                                        <p:tgtEl>
                                          <p:spTgt spid="645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</p:childTnLst>
                                </p:cTn>
                              </p:par>
                              <p:par>
                                <p:cTn id="110" presetID="0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91 0.00047 L -0.15156 0.04259 " pathEditMode="relative" ptsTypes="AA">
                                      <p:cBhvr>
                                        <p:cTn id="111" dur="2000" fill="hold"/>
                                        <p:tgtEl>
                                          <p:spTgt spid="645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10750"/>
                            </p:stCondLst>
                            <p:childTnLst>
                              <p:par>
                                <p:cTn id="113" presetID="29" presetClass="path" presetSubtype="0" repeatCount="indefinite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7327 -0.2625 C -0.17205 -0.26436 -0.17101 -0.26598 -0.16997 -0.26852 C -0.16684 -0.27524 -0.16615 -0.28195 -0.16823 -0.28311 C -0.17049 -0.28403 -0.17483 -0.2794 -0.17778 -0.27246 C -0.17917 -0.26899 -0.18021 -0.26551 -0.18056 -0.26297 C -0.18108 -0.26088 -0.18108 -0.2588 -0.18108 -0.25649 C -0.18108 -0.24885 -0.17917 -0.24213 -0.17674 -0.24213 C -0.17448 -0.24213 -0.1724 -0.24885 -0.1724 -0.25649 C -0.1724 -0.25996 -0.17275 -0.26343 -0.17362 -0.26598 C -0.17396 -0.26806 -0.17483 -0.27014 -0.1757 -0.27246 C -0.17882 -0.2794 -0.18299 -0.28403 -0.18525 -0.28311 C -0.1875 -0.28195 -0.18664 -0.27524 -0.18351 -0.26829 C -0.1823 -0.26505 -0.18056 -0.26227 -0.17882 -0.26042 C -0.17761 -0.2588 -0.17605 -0.25718 -0.17431 -0.25556 C -0.16858 -0.25047 -0.16303 -0.24838 -0.16146 -0.25047 C -0.16007 -0.25255 -0.1632 -0.25834 -0.16875 -0.26297 C -0.17119 -0.26505 -0.17362 -0.26644 -0.1757 -0.2676 C -0.17761 -0.26875 -0.17987 -0.26945 -0.18247 -0.26991 C -0.18941 -0.27176 -0.19532 -0.2713 -0.19584 -0.26852 C -0.19619 -0.26598 -0.19115 -0.2625 -0.18421 -0.26088 C -0.18108 -0.25996 -0.1783 -0.25973 -0.17587 -0.25996 C -0.17379 -0.25996 -0.17171 -0.26019 -0.16928 -0.26088 C -0.16233 -0.2625 -0.15695 -0.26598 -0.15782 -0.26875 C -0.15834 -0.2713 -0.16424 -0.27199 -0.17119 -0.27014 C -0.17448 -0.26922 -0.17726 -0.26806 -0.17952 -0.26667 C -0.18108 -0.26574 -0.18282 -0.26459 -0.18473 -0.26297 C -0.19028 -0.25787 -0.19358 -0.25255 -0.19202 -0.25047 C -0.19063 -0.24838 -0.18473 -0.25047 -0.17917 -0.25556 C -0.17674 -0.25787 -0.17448 -0.26019 -0.17327 -0.2625 Z " pathEditMode="relative" rAng="0" ptsTypes="fffffffffffffffffffffffffffff">
                                      <p:cBhvr>
                                        <p:cTn id="114" dur="1000" fill="hold"/>
                                        <p:tgtEl>
                                          <p:spTgt spid="645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" y="-1"/>
                                    </p:animMotion>
                                  </p:childTnLst>
                                </p:cTn>
                              </p:par>
                              <p:par>
                                <p:cTn id="115" presetID="29" presetClass="path" presetSubtype="0" repeatCount="indefinite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5157 0.0426 C -0.15226 0.04028 -0.1533 0.03797 -0.15452 0.03519 C -0.15816 0.02755 -0.16302 0.022 -0.16511 0.02385 C -0.16702 0.02477 -0.16511 0.03264 -0.16164 0.04028 C -0.15955 0.04422 -0.1573 0.04746 -0.15556 0.04954 C -0.15417 0.05139 -0.15313 0.05232 -0.15087 0.0544 C -0.14514 0.06019 -0.13924 0.06204 -0.13837 0.06019 C -0.13698 0.05764 -0.14063 0.05162 -0.14636 0.04561 C -0.14914 0.04375 -0.15243 0.04144 -0.15434 0.04098 C -0.15625 0.03912 -0.15834 0.03866 -0.16042 0.0382 C -0.16719 0.03658 -0.17344 0.03704 -0.17327 0.04028 C -0.17362 0.04306 -0.16806 0.04723 -0.16112 0.04908 C -0.15799 0.04977 -0.15521 0.05024 -0.15278 0.04931 C -0.15087 0.05 -0.14914 0.04885 -0.14688 0.04885 C -0.14011 0.0463 -0.13577 0.0419 -0.13646 0.03936 C -0.13733 0.03612 -0.14306 0.03542 -0.14966 0.0382 C -0.15243 0.03912 -0.15504 0.04075 -0.15677 0.0419 C -0.15851 0.04213 -0.16025 0.04445 -0.16198 0.04653 C -0.16684 0.05255 -0.16945 0.0588 -0.16754 0.06088 C -0.16563 0.06274 -0.16042 0.06065 -0.15591 0.05463 C -0.15365 0.05209 -0.15191 0.04954 -0.15105 0.047 C -0.14983 0.04561 -0.14914 0.04283 -0.14809 0.03982 C -0.14618 0.03218 -0.14601 0.02385 -0.14862 0.02315 C -0.1507 0.02153 -0.15434 0.02755 -0.15625 0.03496 C -0.1573 0.03936 -0.15799 0.04306 -0.15782 0.04561 C -0.15816 0.04815 -0.15782 0.05093 -0.15782 0.05371 C -0.15677 0.0625 -0.15434 0.06991 -0.15191 0.06968 C -0.14966 0.06945 -0.14809 0.06227 -0.14931 0.05348 C -0.15 0.04977 -0.15035 0.04537 -0.15157 0.0426 Z " pathEditMode="relative" rAng="-3350130" ptsTypes="fffffffffffffffffffffffffffff">
                                      <p:cBhvr>
                                        <p:cTn id="116" dur="1000" fill="hold"/>
                                        <p:tgtEl>
                                          <p:spTgt spid="645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" y="2"/>
                                    </p:animMotion>
                                  </p:childTnLst>
                                </p:cTn>
                              </p:par>
                              <p:par>
                                <p:cTn id="117" presetID="29" presetClass="path" presetSubtype="0" repeatCount="indefinite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9237 0.04676 C -0.39323 0.04907 -0.3941 0.05162 -0.3948 0.05486 C -0.39688 0.06365 -0.39653 0.07222 -0.3941 0.07291 C -0.39167 0.07361 -0.38803 0.0669 -0.38594 0.05787 C -0.3849 0.05324 -0.38438 0.04861 -0.38455 0.04537 C -0.38421 0.04282 -0.38455 0.04004 -0.3849 0.0375 C -0.38612 0.02801 -0.38941 0.02083 -0.39185 0.02153 C -0.39445 0.02199 -0.39532 0.03032 -0.3941 0.03958 C -0.39341 0.04398 -0.39237 0.04791 -0.39132 0.05069 C -0.39063 0.05347 -0.38941 0.05578 -0.38803 0.0581 C -0.38369 0.06574 -0.3783 0.07037 -0.37622 0.06852 C -0.37362 0.06643 -0.37622 0.05879 -0.38056 0.05115 C -0.3823 0.04768 -0.38455 0.04467 -0.38681 0.04282 C -0.3882 0.04097 -0.39028 0.03958 -0.39254 0.03819 C -0.39914 0.03379 -0.40556 0.0324 -0.40678 0.03518 C -0.40782 0.03796 -0.4033 0.04398 -0.39705 0.04838 C -0.3941 0.05046 -0.39115 0.05162 -0.38889 0.05231 C -0.38664 0.05301 -0.38403 0.05347 -0.38143 0.05347 C -0.37379 0.0537 -0.36754 0.05162 -0.36754 0.04838 C -0.36737 0.0449 -0.37327 0.04213 -0.38091 0.0419 C -0.38403 0.04166 -0.38733 0.04236 -0.38994 0.04282 C -0.39219 0.04328 -0.39428 0.04444 -0.39688 0.0456 C -0.40365 0.04953 -0.40886 0.05509 -0.40764 0.0581 C -0.4066 0.06088 -0.40035 0.06041 -0.39341 0.05671 C -0.38994 0.05486 -0.38698 0.05254 -0.38507 0.05046 C -0.38334 0.04884 -0.3816 0.04676 -0.38004 0.04444 C -0.375 0.03703 -0.37257 0.0294 -0.37431 0.02754 C -0.37622 0.02546 -0.38212 0.0294 -0.38716 0.0368 C -0.38959 0.04028 -0.3915 0.04375 -0.39237 0.04676 Z " pathEditMode="relative" rAng="10186624" ptsTypes="fffffffffffffffffffffffffffff">
                                      <p:cBhvr>
                                        <p:cTn id="118" dur="1000" fill="hold"/>
                                        <p:tgtEl>
                                          <p:spTgt spid="645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" y="0"/>
                                    </p:animMotion>
                                  </p:childTnLst>
                                </p:cTn>
                              </p:par>
                              <p:par>
                                <p:cTn id="119" presetID="29" presetClass="path" presetSubtype="0" repeatCount="indefinite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474 0.06343 C -0.64774 0.06019 -0.64879 0.0588 -0.64948 0.05672 C -0.6533 0.05047 -0.65625 0.04607 -0.65816 0.04862 C -0.66024 0.04977 -0.65885 0.05579 -0.65538 0.06204 C -0.65417 0.06575 -0.6526 0.06829 -0.6507 0.06968 C -0.64983 0.07153 -0.64844 0.07223 -0.64688 0.07292 C -0.64254 0.07709 -0.6375 0.07755 -0.63646 0.07524 C -0.63559 0.07315 -0.63889 0.06783 -0.64358 0.06459 C -0.64566 0.06297 -0.64792 0.06135 -0.64965 0.06088 C -0.65087 0.06042 -0.65278 0.05973 -0.65469 0.05973 C -0.66042 0.05926 -0.66563 0.06112 -0.66545 0.06366 C -0.66545 0.06621 -0.66094 0.06875 -0.65521 0.06945 C -0.65278 0.07084 -0.65052 0.06991 -0.64844 0.06968 C -0.64705 0.06806 -0.64531 0.06783 -0.64323 0.0669 C -0.63837 0.06343 -0.6342 0.05926 -0.63507 0.05741 C -0.63524 0.05463 -0.64063 0.05579 -0.64566 0.05787 C -0.64844 0.0595 -0.65 0.06112 -0.65156 0.06204 C -0.65295 0.06366 -0.65469 0.06551 -0.65608 0.0676 C -0.66007 0.07292 -0.66198 0.0794 -0.66076 0.08125 C -0.65903 0.08264 -0.65486 0.0794 -0.65139 0.07338 C -0.64965 0.07153 -0.64792 0.06899 -0.64722 0.06621 C -0.64601 0.06459 -0.64549 0.06274 -0.64462 0.0595 C -0.64306 0.05255 -0.64306 0.04422 -0.64479 0.04491 C -0.6467 0.04422 -0.64965 0.04862 -0.65104 0.05625 C -0.65243 0.05973 -0.65278 0.06389 -0.65278 0.06621 C -0.6526 0.06829 -0.6526 0.07084 -0.65226 0.07338 C -0.65191 0.08102 -0.65 0.08681 -0.64757 0.08612 C -0.64618 0.08635 -0.64514 0.07987 -0.64583 0.0713 C -0.64601 0.06852 -0.64653 0.06528 -0.6474 0.06343 Z " pathEditMode="relative" rAng="-3583208" ptsTypes="fffffffffffffffffffffffffffff">
                                      <p:cBhvr>
                                        <p:cTn id="120" dur="1000" fill="hold"/>
                                        <p:tgtEl>
                                          <p:spTgt spid="645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" y="1"/>
                                    </p:animMotion>
                                  </p:childTnLst>
                                </p:cTn>
                              </p:par>
                              <p:par>
                                <p:cTn id="121" presetID="29" presetClass="path" presetSubtype="0" repeatCount="indefinite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5347 -0.27315 C -0.65156 -0.27199 -0.64948 -0.27107 -0.64704 -0.27014 C -0.63958 -0.26806 -0.63333 -0.26875 -0.63264 -0.27292 C -0.63229 -0.27639 -0.63819 -0.28079 -0.64548 -0.28311 C -0.64913 -0.28473 -0.6526 -0.28473 -0.6552 -0.28426 C -0.65729 -0.28449 -0.6592 -0.2838 -0.66163 -0.28287 C -0.66823 -0.28056 -0.67343 -0.27593 -0.67274 -0.27223 C -0.67204 -0.26852 -0.66614 -0.26736 -0.65885 -0.27014 C -0.65555 -0.27107 -0.6526 -0.27269 -0.65034 -0.275 C -0.64878 -0.27593 -0.64687 -0.27801 -0.64479 -0.27986 C -0.63923 -0.28727 -0.63576 -0.29537 -0.63767 -0.29792 C -0.63975 -0.30116 -0.64548 -0.29769 -0.65086 -0.29074 C -0.65364 -0.28727 -0.65607 -0.2838 -0.65694 -0.28102 C -0.65833 -0.27848 -0.65937 -0.27547 -0.66007 -0.27269 C -0.66302 -0.2625 -0.66354 -0.25278 -0.66093 -0.25186 C -0.65885 -0.25024 -0.65451 -0.25625 -0.65191 -0.26644 C -0.65052 -0.27084 -0.64982 -0.275 -0.64965 -0.27848 C -0.64895 -0.28195 -0.64913 -0.28565 -0.64913 -0.28982 C -0.64965 -0.30047 -0.65191 -0.30926 -0.65451 -0.3088 C -0.65694 -0.30834 -0.65885 -0.3 -0.65833 -0.28936 C -0.65816 -0.28449 -0.65746 -0.27986 -0.65659 -0.27593 C -0.65625 -0.27315 -0.65486 -0.27014 -0.65364 -0.26667 C -0.65017 -0.25718 -0.64548 -0.24954 -0.64305 -0.25209 C -0.64114 -0.25348 -0.64201 -0.26297 -0.64566 -0.27223 C -0.64757 -0.27709 -0.64948 -0.28149 -0.65156 -0.2838 C -0.6526 -0.28611 -0.65434 -0.28866 -0.65625 -0.29074 C -0.66284 -0.29723 -0.66892 -0.30047 -0.67014 -0.29699 C -0.6717 -0.29445 -0.6677 -0.28681 -0.6618 -0.28033 C -0.65885 -0.27662 -0.6559 -0.27408 -0.65347 -0.27315 Z " pathEditMode="relative" rAng="4509159" ptsTypes="fffffffffffffffffffffffffffff">
                                      <p:cBhvr>
                                        <p:cTn id="122" dur="1000" fill="hold"/>
                                        <p:tgtEl>
                                          <p:spTgt spid="645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"/>
                                    </p:animMotion>
                                  </p:childTnLst>
                                </p:cTn>
                              </p:par>
                              <p:par>
                                <p:cTn id="123" presetID="29" presetClass="path" presetSubtype="0" repeatCount="indefinite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0799 -0.26134 C -0.40643 -0.25972 -0.40504 -0.25787 -0.40313 -0.25625 C -0.39827 -0.25069 -0.39219 -0.24745 -0.3908 -0.24931 C -0.38924 -0.25093 -0.39288 -0.25671 -0.39844 -0.26204 C -0.40087 -0.26458 -0.40347 -0.26667 -0.4059 -0.26782 C -0.40729 -0.26921 -0.40903 -0.27014 -0.41111 -0.27083 C -0.41806 -0.27361 -0.42361 -0.27407 -0.42413 -0.27153 C -0.42465 -0.26921 -0.41979 -0.26505 -0.41337 -0.2625 C -0.41007 -0.26111 -0.40712 -0.26042 -0.40486 -0.26042 C -0.40295 -0.25995 -0.40104 -0.26019 -0.39879 -0.26019 C -0.39167 -0.26065 -0.38663 -0.26273 -0.38715 -0.26528 C -0.3875 -0.26759 -0.39375 -0.26944 -0.4007 -0.26921 C -0.40365 -0.26898 -0.40608 -0.26829 -0.40868 -0.26736 C -0.4099 -0.26667 -0.41181 -0.26597 -0.41337 -0.26458 C -0.4191 -0.26111 -0.42222 -0.25671 -0.42101 -0.25417 C -0.41927 -0.25208 -0.41389 -0.25301 -0.40816 -0.25694 C -0.40608 -0.25857 -0.40417 -0.25995 -0.40295 -0.26181 C -0.40191 -0.26343 -0.40052 -0.26528 -0.39931 -0.26736 C -0.39584 -0.27361 -0.39514 -0.27917 -0.39792 -0.28056 C -0.39983 -0.28171 -0.404 -0.27824 -0.40695 -0.27245 C -0.40834 -0.26968 -0.40938 -0.2669 -0.4092 -0.26435 C -0.40972 -0.26273 -0.41007 -0.26042 -0.41007 -0.25787 C -0.41042 -0.25093 -0.40816 -0.24444 -0.40573 -0.24421 C -0.40347 -0.24375 -0.40174 -0.24931 -0.40156 -0.25648 C -0.40191 -0.25995 -0.40226 -0.26319 -0.40295 -0.26574 C -0.40313 -0.26759 -0.404 -0.26991 -0.40469 -0.27199 C -0.40781 -0.2794 -0.41215 -0.28426 -0.41406 -0.28357 C -0.41615 -0.28287 -0.41528 -0.27639 -0.41268 -0.26944 C -0.41094 -0.2662 -0.40955 -0.26319 -0.40799 -0.26134 Z " pathEditMode="relative" rAng="6427539" ptsTypes="fffffffffffffffffffffffffffff">
                                      <p:cBhvr>
                                        <p:cTn id="124" dur="1000" fill="hold"/>
                                        <p:tgtEl>
                                          <p:spTgt spid="645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" y="-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514" grpId="0"/>
      <p:bldP spid="64514" grpId="1"/>
      <p:bldP spid="64516" grpId="0" animBg="1"/>
      <p:bldP spid="64516" grpId="1" animBg="1"/>
      <p:bldP spid="64517" grpId="0" animBg="1"/>
      <p:bldP spid="64517" grpId="1" animBg="1"/>
      <p:bldP spid="64518" grpId="0" animBg="1"/>
      <p:bldP spid="64518" grpId="1" animBg="1"/>
      <p:bldP spid="64518" grpId="2" animBg="1"/>
      <p:bldP spid="64519" grpId="0" animBg="1"/>
      <p:bldP spid="64519" grpId="1" animBg="1"/>
      <p:bldP spid="64519" grpId="2" animBg="1"/>
      <p:bldP spid="24584" grpId="0"/>
      <p:bldP spid="64522" grpId="0" animBg="1"/>
      <p:bldP spid="64523" grpId="0" animBg="1"/>
      <p:bldP spid="64524" grpId="0" animBg="1"/>
      <p:bldP spid="64525" grpId="0" animBg="1"/>
      <p:bldP spid="64525" grpId="1" animBg="1"/>
      <p:bldP spid="64525" grpId="2" animBg="1"/>
      <p:bldP spid="64525" grpId="3" animBg="1"/>
      <p:bldP spid="64526" grpId="0" animBg="1"/>
      <p:bldP spid="64526" grpId="1" animBg="1"/>
      <p:bldP spid="64526" grpId="2" animBg="1"/>
      <p:bldP spid="64526" grpId="3" animBg="1"/>
      <p:bldP spid="64527" grpId="0" animBg="1"/>
      <p:bldP spid="64527" grpId="1" animBg="1"/>
      <p:bldP spid="64527" grpId="2" animBg="1"/>
      <p:bldP spid="64527" grpId="3" animBg="1"/>
      <p:bldP spid="64528" grpId="0" animBg="1"/>
      <p:bldP spid="64528" grpId="1" animBg="1"/>
      <p:bldP spid="64528" grpId="2" animBg="1"/>
      <p:bldP spid="64528" grpId="3" animBg="1"/>
      <p:bldP spid="64529" grpId="0" animBg="1"/>
      <p:bldP spid="64529" grpId="1" animBg="1"/>
      <p:bldP spid="64529" grpId="2" animBg="1"/>
      <p:bldP spid="64529" grpId="3" animBg="1"/>
      <p:bldP spid="64530" grpId="0" animBg="1"/>
      <p:bldP spid="64530" grpId="1" animBg="1"/>
      <p:bldP spid="64530" grpId="2" animBg="1"/>
      <p:bldP spid="64530" grpId="3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14348" y="0"/>
            <a:ext cx="7632700" cy="262255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ru-RU" sz="9600" b="1" dirty="0" smtClean="0"/>
              <a:t>Тепловое движение</a:t>
            </a:r>
          </a:p>
        </p:txBody>
      </p:sp>
      <p:sp>
        <p:nvSpPr>
          <p:cNvPr id="6656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258888" y="4365625"/>
            <a:ext cx="7885112" cy="2492375"/>
          </a:xfrm>
        </p:spPr>
        <p:txBody>
          <a:bodyPr/>
          <a:lstStyle/>
          <a:p>
            <a:pPr eaLnBrk="1" hangingPunct="1"/>
            <a:r>
              <a:rPr lang="ru-RU" sz="5400" b="1" dirty="0" smtClean="0">
                <a:ln>
                  <a:solidFill>
                    <a:srgbClr val="FFFF00"/>
                  </a:solidFill>
                </a:ln>
                <a:solidFill>
                  <a:srgbClr val="0033CC"/>
                </a:solidFill>
              </a:rPr>
              <a:t>-беспорядочное движение частиц, </a:t>
            </a:r>
            <a:r>
              <a:rPr lang="ru-RU" sz="4800" b="1" dirty="0" smtClean="0">
                <a:ln>
                  <a:solidFill>
                    <a:srgbClr val="FFFF00"/>
                  </a:solidFill>
                </a:ln>
                <a:solidFill>
                  <a:srgbClr val="0033CC"/>
                </a:solidFill>
              </a:rPr>
              <a:t>из которых состоят тела</a:t>
            </a:r>
          </a:p>
        </p:txBody>
      </p:sp>
      <p:sp>
        <p:nvSpPr>
          <p:cNvPr id="66564" name="Oval 4"/>
          <p:cNvSpPr>
            <a:spLocks noChangeArrowheads="1"/>
          </p:cNvSpPr>
          <p:nvPr/>
        </p:nvSpPr>
        <p:spPr bwMode="auto">
          <a:xfrm>
            <a:off x="971550" y="4508500"/>
            <a:ext cx="914400" cy="914400"/>
          </a:xfrm>
          <a:prstGeom prst="ellipse">
            <a:avLst/>
          </a:prstGeom>
          <a:solidFill>
            <a:srgbClr val="3399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66565" name="Oval 5"/>
          <p:cNvSpPr>
            <a:spLocks noChangeArrowheads="1"/>
          </p:cNvSpPr>
          <p:nvPr/>
        </p:nvSpPr>
        <p:spPr bwMode="auto">
          <a:xfrm>
            <a:off x="7740650" y="1628775"/>
            <a:ext cx="914400" cy="914400"/>
          </a:xfrm>
          <a:prstGeom prst="ellipse">
            <a:avLst/>
          </a:prstGeom>
          <a:solidFill>
            <a:srgbClr val="3399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66566" name="Oval 6"/>
          <p:cNvSpPr>
            <a:spLocks noChangeArrowheads="1"/>
          </p:cNvSpPr>
          <p:nvPr/>
        </p:nvSpPr>
        <p:spPr bwMode="auto">
          <a:xfrm>
            <a:off x="395288" y="2852738"/>
            <a:ext cx="914400" cy="914400"/>
          </a:xfrm>
          <a:prstGeom prst="ellipse">
            <a:avLst/>
          </a:prstGeom>
          <a:solidFill>
            <a:srgbClr val="3399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66567" name="Oval 7"/>
          <p:cNvSpPr>
            <a:spLocks noChangeArrowheads="1"/>
          </p:cNvSpPr>
          <p:nvPr/>
        </p:nvSpPr>
        <p:spPr bwMode="auto">
          <a:xfrm>
            <a:off x="2555875" y="3429000"/>
            <a:ext cx="914400" cy="914400"/>
          </a:xfrm>
          <a:prstGeom prst="ellipse">
            <a:avLst/>
          </a:prstGeom>
          <a:solidFill>
            <a:srgbClr val="3399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66568" name="Oval 8"/>
          <p:cNvSpPr>
            <a:spLocks noChangeArrowheads="1"/>
          </p:cNvSpPr>
          <p:nvPr/>
        </p:nvSpPr>
        <p:spPr bwMode="auto">
          <a:xfrm>
            <a:off x="4427538" y="3429000"/>
            <a:ext cx="914400" cy="914400"/>
          </a:xfrm>
          <a:prstGeom prst="ellipse">
            <a:avLst/>
          </a:prstGeom>
          <a:solidFill>
            <a:srgbClr val="3399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66569" name="Oval 9"/>
          <p:cNvSpPr>
            <a:spLocks noChangeArrowheads="1"/>
          </p:cNvSpPr>
          <p:nvPr/>
        </p:nvSpPr>
        <p:spPr bwMode="auto">
          <a:xfrm>
            <a:off x="6877050" y="3357563"/>
            <a:ext cx="914400" cy="914400"/>
          </a:xfrm>
          <a:prstGeom prst="ellipse">
            <a:avLst/>
          </a:prstGeom>
          <a:solidFill>
            <a:srgbClr val="3399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  <p:transition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5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0" presetClass="pat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-7.77778E-6 C -0.08316 -0.00024 -0.24427 -0.41783 -0.3158 -0.44908 C -0.38733 -0.48033 -0.41615 -0.26135 -0.42899 -0.18774 C -0.44184 -0.11413 -0.43819 -0.0801 -0.3934 -0.00695 C -0.34861 0.0662 -0.2125 0.19768 -0.16059 0.25092 C -0.10868 0.30416 -0.17135 0.34189 -0.0816 0.31226 C 0.00816 0.28263 0.32066 0.17592 0.3776 0.07361 C 0.43455 -0.02871 0.29288 -0.21505 0.26042 -0.30186 C 0.22795 -0.38866 0.22604 -0.49792 0.18281 -0.44746 C 0.13958 -0.397 0.08316 0.00023 1.11111E-6 -7.77778E-6 Z " pathEditMode="relative" ptsTypes="aaaaaaaaaa">
                                      <p:cBhvr>
                                        <p:cTn id="14" dur="3000" fill="hold"/>
                                        <p:tgtEl>
                                          <p:spTgt spid="665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3.33333E-6 C -0.07691 0.10416 -0.21024 0.11435 -0.1842 0.16852 C -0.15816 0.22268 0.05938 0.33426 0.1566 0.32453 C 0.25382 0.31481 0.33021 0.20254 0.39879 0.11041 C 0.46737 0.01828 0.58855 -0.13357 0.56841 -0.22801 C 0.54827 -0.32246 0.37171 -0.49398 0.27761 -0.45625 C 0.18351 -0.41852 0.07691 -0.10417 -2.77778E-7 3.33333E-6 Z " pathEditMode="relative" ptsTypes="aaaaaaa">
                                      <p:cBhvr>
                                        <p:cTn id="16" dur="3000" fill="hold"/>
                                        <p:tgtEl>
                                          <p:spTgt spid="665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3.7037E-6 C -0.07656 -0.13195 0.18542 -0.33218 0.27379 -0.36852 C 0.36198 -0.40487 0.43559 -0.31829 0.53021 -0.2176 C 0.62466 -0.1169 0.80677 0.12847 0.8408 0.23518 C 0.87448 0.34189 0.87361 0.46273 0.73299 0.42291 C 0.59236 0.3831 0.07657 0.13194 -3.61111E-6 3.7037E-6 Z " pathEditMode="relative" ptsTypes="aaaaaa">
                                      <p:cBhvr>
                                        <p:cTn id="18" dur="2000" fill="hold"/>
                                        <p:tgtEl>
                                          <p:spTgt spid="665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5.18519E-6 C -0.00711 0.12964 0.05174 0.25209 0.10261 0.14561 C 0.15348 0.03913 0.23612 -0.55508 0.30521 -0.63865 C 0.37431 -0.72221 0.44896 -0.47823 0.51702 -0.35624 C 0.58525 -0.23425 0.67032 0.03843 0.7132 0.09283 C 0.75608 0.14723 0.8698 0.09098 0.775 -0.02985 C 0.68021 -0.15069 0.27414 -0.63541 0.1448 -0.6317 C 0.01546 -0.628 0.00712 -0.12962 -4.16667E-6 5.18519E-6 Z " pathEditMode="relative" ptsTypes="aaaaaaaa">
                                      <p:cBhvr>
                                        <p:cTn id="20" dur="3000" fill="hold"/>
                                        <p:tgtEl>
                                          <p:spTgt spid="665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11111E-6 1.85185E-6 C -0.02326 -0.1382 -0.31215 -0.42546 -0.43298 -0.48241 C -0.55381 -0.53935 -0.7059 -0.43959 -0.72499 -0.34213 C -0.74409 -0.24468 -0.61926 -0.0132 -0.54739 0.10185 C -0.47551 0.21666 -0.38524 0.36389 -0.2934 0.34745 C -0.20156 0.33102 0.02327 0.13819 6.11111E-6 1.85185E-6 Z " pathEditMode="relative" ptsTypes="aaaaaa">
                                      <p:cBhvr>
                                        <p:cTn id="22" dur="2000" fill="hold"/>
                                        <p:tgtEl>
                                          <p:spTgt spid="665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-5.18519E-6 C 0.08403 -0.13334 -0.03941 -0.3132 -0.06198 -0.2176 C -0.08455 -0.122 -0.09201 0.57175 -0.13559 0.5736 C -0.17916 0.57545 -0.20607 -0.17362 -0.32378 -0.20718 C -0.44149 -0.24075 -0.80191 0.24027 -0.84219 0.37175 C -0.88246 0.50323 -0.70694 0.64397 -0.5658 0.5824 C -0.42465 0.52083 -0.08403 0.13333 -3.88889E-6 -5.18519E-6 Z " pathEditMode="relative" ptsTypes="aaaaaaa">
                                      <p:cBhvr>
                                        <p:cTn id="24" dur="3000" fill="hold"/>
                                        <p:tgtEl>
                                          <p:spTgt spid="665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250"/>
                            </p:stCondLst>
                            <p:childTnLst>
                              <p:par>
                                <p:cTn id="26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8" dur="80"/>
                                        <p:tgtEl>
                                          <p:spTgt spid="665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9" dur="80"/>
                                        <p:tgtEl>
                                          <p:spTgt spid="665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80"/>
                                        <p:tgtEl>
                                          <p:spTgt spid="665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2" grpId="0"/>
      <p:bldP spid="66563" grpId="0" build="p"/>
      <p:bldP spid="66564" grpId="0" animBg="1"/>
      <p:bldP spid="66565" grpId="0" animBg="1"/>
      <p:bldP spid="66566" grpId="0" animBg="1"/>
      <p:bldP spid="66567" grpId="0" animBg="1"/>
      <p:bldP spid="66568" grpId="0" animBg="1"/>
      <p:bldP spid="6656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0"/>
            <a:ext cx="8229600" cy="8509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ru-RU" sz="5400" b="1" dirty="0" smtClean="0">
                <a:ln>
                  <a:solidFill>
                    <a:srgbClr val="FFFF00"/>
                  </a:solidFill>
                </a:ln>
                <a:solidFill>
                  <a:srgbClr val="009900"/>
                </a:solidFill>
              </a:rPr>
              <a:t>Кинетическая энергия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549275"/>
            <a:ext cx="9144000" cy="360045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ru-RU" sz="4800" b="1" dirty="0" smtClean="0"/>
              <a:t>- энергия, которой обладает тело вследствие своего </a:t>
            </a:r>
            <a:r>
              <a:rPr lang="ru-RU" sz="4800" b="1" dirty="0" smtClean="0">
                <a:solidFill>
                  <a:srgbClr val="009900"/>
                </a:solidFill>
              </a:rPr>
              <a:t>движения.</a:t>
            </a:r>
          </a:p>
        </p:txBody>
      </p:sp>
      <p:sp>
        <p:nvSpPr>
          <p:cNvPr id="61444" name="Rectangle 4"/>
          <p:cNvSpPr>
            <a:spLocks noChangeArrowheads="1"/>
          </p:cNvSpPr>
          <p:nvPr/>
        </p:nvSpPr>
        <p:spPr bwMode="auto">
          <a:xfrm>
            <a:off x="-1403350" y="5805488"/>
            <a:ext cx="1079500" cy="3587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61445" name="Freeform 5"/>
          <p:cNvSpPr>
            <a:spLocks/>
          </p:cNvSpPr>
          <p:nvPr/>
        </p:nvSpPr>
        <p:spPr bwMode="auto">
          <a:xfrm>
            <a:off x="-412750" y="5516563"/>
            <a:ext cx="825500" cy="692150"/>
          </a:xfrm>
          <a:custGeom>
            <a:avLst/>
            <a:gdLst>
              <a:gd name="T0" fmla="*/ 2147483647 w 1165"/>
              <a:gd name="T1" fmla="*/ 2147483647 h 1036"/>
              <a:gd name="T2" fmla="*/ 2147483647 w 1165"/>
              <a:gd name="T3" fmla="*/ 2147483647 h 1036"/>
              <a:gd name="T4" fmla="*/ 2147483647 w 1165"/>
              <a:gd name="T5" fmla="*/ 2147483647 h 1036"/>
              <a:gd name="T6" fmla="*/ 2147483647 w 1165"/>
              <a:gd name="T7" fmla="*/ 2147483647 h 1036"/>
              <a:gd name="T8" fmla="*/ 2147483647 w 1165"/>
              <a:gd name="T9" fmla="*/ 2147483647 h 1036"/>
              <a:gd name="T10" fmla="*/ 2147483647 w 1165"/>
              <a:gd name="T11" fmla="*/ 2147483647 h 1036"/>
              <a:gd name="T12" fmla="*/ 2147483647 w 1165"/>
              <a:gd name="T13" fmla="*/ 2147483647 h 1036"/>
              <a:gd name="T14" fmla="*/ 2147483647 w 1165"/>
              <a:gd name="T15" fmla="*/ 2147483647 h 1036"/>
              <a:gd name="T16" fmla="*/ 2147483647 w 1165"/>
              <a:gd name="T17" fmla="*/ 2147483647 h 1036"/>
              <a:gd name="T18" fmla="*/ 2147483647 w 1165"/>
              <a:gd name="T19" fmla="*/ 2147483647 h 1036"/>
              <a:gd name="T20" fmla="*/ 2147483647 w 1165"/>
              <a:gd name="T21" fmla="*/ 2147483647 h 1036"/>
              <a:gd name="T22" fmla="*/ 2147483647 w 1165"/>
              <a:gd name="T23" fmla="*/ 2147483647 h 1036"/>
              <a:gd name="T24" fmla="*/ 2147483647 w 1165"/>
              <a:gd name="T25" fmla="*/ 2147483647 h 10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1165"/>
              <a:gd name="T40" fmla="*/ 0 h 1036"/>
              <a:gd name="T41" fmla="*/ 1165 w 1165"/>
              <a:gd name="T42" fmla="*/ 1036 h 10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1165" h="1036">
                <a:moveTo>
                  <a:pt x="91" y="386"/>
                </a:moveTo>
                <a:cubicBezTo>
                  <a:pt x="98" y="333"/>
                  <a:pt x="0" y="121"/>
                  <a:pt x="91" y="68"/>
                </a:cubicBezTo>
                <a:cubicBezTo>
                  <a:pt x="182" y="15"/>
                  <a:pt x="522" y="0"/>
                  <a:pt x="636" y="68"/>
                </a:cubicBezTo>
                <a:cubicBezTo>
                  <a:pt x="750" y="136"/>
                  <a:pt x="697" y="401"/>
                  <a:pt x="772" y="477"/>
                </a:cubicBezTo>
                <a:cubicBezTo>
                  <a:pt x="847" y="553"/>
                  <a:pt x="1029" y="447"/>
                  <a:pt x="1089" y="522"/>
                </a:cubicBezTo>
                <a:cubicBezTo>
                  <a:pt x="1149" y="597"/>
                  <a:pt x="1165" y="877"/>
                  <a:pt x="1135" y="930"/>
                </a:cubicBezTo>
                <a:cubicBezTo>
                  <a:pt x="1105" y="983"/>
                  <a:pt x="999" y="854"/>
                  <a:pt x="908" y="839"/>
                </a:cubicBezTo>
                <a:cubicBezTo>
                  <a:pt x="817" y="824"/>
                  <a:pt x="658" y="816"/>
                  <a:pt x="590" y="839"/>
                </a:cubicBezTo>
                <a:cubicBezTo>
                  <a:pt x="522" y="862"/>
                  <a:pt x="583" y="961"/>
                  <a:pt x="500" y="976"/>
                </a:cubicBezTo>
                <a:cubicBezTo>
                  <a:pt x="417" y="991"/>
                  <a:pt x="159" y="1036"/>
                  <a:pt x="91" y="930"/>
                </a:cubicBezTo>
                <a:cubicBezTo>
                  <a:pt x="23" y="824"/>
                  <a:pt x="99" y="431"/>
                  <a:pt x="91" y="340"/>
                </a:cubicBezTo>
                <a:cubicBezTo>
                  <a:pt x="83" y="249"/>
                  <a:pt x="46" y="378"/>
                  <a:pt x="46" y="386"/>
                </a:cubicBezTo>
                <a:cubicBezTo>
                  <a:pt x="46" y="394"/>
                  <a:pt x="84" y="439"/>
                  <a:pt x="91" y="386"/>
                </a:cubicBezTo>
                <a:close/>
              </a:path>
            </a:pathLst>
          </a:cu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61446" name="Oval 6"/>
          <p:cNvSpPr>
            <a:spLocks noChangeArrowheads="1"/>
          </p:cNvSpPr>
          <p:nvPr/>
        </p:nvSpPr>
        <p:spPr bwMode="auto">
          <a:xfrm>
            <a:off x="-1331913" y="6092825"/>
            <a:ext cx="358775" cy="358775"/>
          </a:xfrm>
          <a:prstGeom prst="ellipse">
            <a:avLst/>
          </a:prstGeom>
          <a:solidFill>
            <a:schemeClr val="bg2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61449" name="Rectangle 9"/>
          <p:cNvSpPr>
            <a:spLocks noChangeArrowheads="1"/>
          </p:cNvSpPr>
          <p:nvPr/>
        </p:nvSpPr>
        <p:spPr bwMode="auto">
          <a:xfrm>
            <a:off x="4427538" y="2205038"/>
            <a:ext cx="3600450" cy="3168650"/>
          </a:xfrm>
          <a:prstGeom prst="rect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61450" name="Oval 10"/>
          <p:cNvSpPr>
            <a:spLocks noChangeArrowheads="1"/>
          </p:cNvSpPr>
          <p:nvPr/>
        </p:nvSpPr>
        <p:spPr bwMode="auto">
          <a:xfrm>
            <a:off x="5508625" y="4941888"/>
            <a:ext cx="358775" cy="360362"/>
          </a:xfrm>
          <a:prstGeom prst="ellipse">
            <a:avLst/>
          </a:prstGeom>
          <a:gradFill rotWithShape="1">
            <a:gsLst>
              <a:gs pos="0">
                <a:srgbClr val="760000"/>
              </a:gs>
              <a:gs pos="100000">
                <a:srgbClr val="FF0000"/>
              </a:gs>
            </a:gsLst>
            <a:lin ang="189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61451" name="Oval 11"/>
          <p:cNvSpPr>
            <a:spLocks noChangeArrowheads="1"/>
          </p:cNvSpPr>
          <p:nvPr/>
        </p:nvSpPr>
        <p:spPr bwMode="auto">
          <a:xfrm>
            <a:off x="0" y="6021388"/>
            <a:ext cx="358775" cy="358775"/>
          </a:xfrm>
          <a:prstGeom prst="ellipse">
            <a:avLst/>
          </a:prstGeom>
          <a:solidFill>
            <a:schemeClr val="bg2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6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6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66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66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6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400"/>
                            </p:stCondLst>
                            <p:childTnLst>
                              <p:par>
                                <p:cTn id="13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5" dur="80"/>
                                        <p:tgtEl>
                                          <p:spTgt spid="266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6" dur="80"/>
                                        <p:tgtEl>
                                          <p:spTgt spid="266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80"/>
                                        <p:tgtEl>
                                          <p:spTgt spid="266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560"/>
                            </p:stCondLst>
                            <p:childTnLst>
                              <p:par>
                                <p:cTn id="19" presetID="0" presetClass="pat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2.59259E-6 L 1.17327 -2.59259E-6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614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7" y="0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1.17327 0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614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99 -0.00509 L 1.17726 -0.00509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614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7" y="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6" dur="1000" fill="hold"/>
                                        <p:tgtEl>
                                          <p:spTgt spid="614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8" dur="1000" fill="hold"/>
                                        <p:tgtEl>
                                          <p:spTgt spid="614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1.17327 0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614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56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56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560"/>
                            </p:stCondLst>
                            <p:childTnLst>
                              <p:par>
                                <p:cTn id="38" presetID="0" presetClass="pat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1.85185E-6 C -0.00104 -0.01435 0.16459 -0.14283 0.1974 -0.17963 C 0.23004 -0.21621 0.24445 -0.19792 0.19618 -0.21945 C 0.14775 -0.24097 -0.05364 -0.28912 -0.09201 -0.31065 C -0.12986 -0.33125 -0.0651 -0.33079 -0.03316 -0.34699 C -0.00121 -0.3632 0.07084 -0.39954 0.09913 -0.4081 C 0.12743 -0.41621 0.12361 -0.40463 0.13698 -0.39653 C 0.15018 -0.38843 0.17118 -0.36713 0.17882 -0.35972 C 0.18716 -0.35209 0.22952 -0.37709 0.18681 -0.34884 C 0.14445 -0.32084 -0.05885 -0.2257 -0.07569 -0.19167 C -0.0934 -0.15741 0.03594 -0.15556 0.08334 -0.14421 C 0.13091 -0.13241 0.18924 -0.13009 0.20938 -0.12176 C 0.22952 -0.11343 0.23681 -0.11343 0.20261 -0.09306 C 0.16841 -0.07246 0.00087 0.01435 -2.5E-6 1.85185E-6 Z " pathEditMode="relative" rAng="-548725" ptsTypes="aaaaaaaaaaaaaa">
                                      <p:cBhvr>
                                        <p:cTn id="39" dur="2000" fill="hold"/>
                                        <p:tgtEl>
                                          <p:spTgt spid="614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8" y="-2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26" grpId="0"/>
      <p:bldP spid="61444" grpId="0" animBg="1"/>
      <p:bldP spid="61445" grpId="0" animBg="1"/>
      <p:bldP spid="61446" grpId="0" animBg="1"/>
      <p:bldP spid="61446" grpId="1" animBg="1"/>
      <p:bldP spid="61449" grpId="0" animBg="1"/>
      <p:bldP spid="61450" grpId="0" animBg="1"/>
      <p:bldP spid="61450" grpId="1" animBg="1"/>
      <p:bldP spid="61451" grpId="0" animBg="1"/>
      <p:bldP spid="61451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859338" y="0"/>
            <a:ext cx="4284662" cy="6858000"/>
          </a:xfrm>
          <a:noFill/>
        </p:spPr>
        <p:txBody>
          <a:bodyPr/>
          <a:lstStyle/>
          <a:p>
            <a:pPr eaLnBrk="1" hangingPunct="1"/>
            <a:r>
              <a:rPr lang="ru-RU" b="1" dirty="0" smtClean="0"/>
              <a:t>Температура связана со средней кинетической энергией молекул.</a:t>
            </a:r>
          </a:p>
        </p:txBody>
      </p:sp>
      <p:sp>
        <p:nvSpPr>
          <p:cNvPr id="59395" name="AutoShape 3"/>
          <p:cNvSpPr>
            <a:spLocks noChangeArrowheads="1"/>
          </p:cNvSpPr>
          <p:nvPr/>
        </p:nvSpPr>
        <p:spPr bwMode="auto">
          <a:xfrm>
            <a:off x="468313" y="908050"/>
            <a:ext cx="3671887" cy="5761038"/>
          </a:xfrm>
          <a:prstGeom prst="can">
            <a:avLst>
              <a:gd name="adj" fmla="val 28844"/>
            </a:avLst>
          </a:prstGeom>
          <a:gradFill rotWithShape="1">
            <a:gsLst>
              <a:gs pos="0">
                <a:schemeClr val="accent1">
                  <a:alpha val="24001"/>
                </a:schemeClr>
              </a:gs>
              <a:gs pos="50000">
                <a:schemeClr val="bg1">
                  <a:alpha val="23000"/>
                </a:schemeClr>
              </a:gs>
              <a:gs pos="100000">
                <a:schemeClr val="accent1">
                  <a:alpha val="24001"/>
                </a:schemeClr>
              </a:gs>
            </a:gsLst>
            <a:lin ang="0" scaled="1"/>
          </a:gradFill>
          <a:ln w="76200">
            <a:solidFill>
              <a:schemeClr val="accent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27652" name="Freeform 4"/>
          <p:cNvSpPr>
            <a:spLocks/>
          </p:cNvSpPr>
          <p:nvPr/>
        </p:nvSpPr>
        <p:spPr bwMode="auto">
          <a:xfrm>
            <a:off x="1331913" y="260350"/>
            <a:ext cx="468312" cy="6350000"/>
          </a:xfrm>
          <a:custGeom>
            <a:avLst/>
            <a:gdLst>
              <a:gd name="T0" fmla="*/ 2147483647 w 250"/>
              <a:gd name="T1" fmla="*/ 2147483647 h 4000"/>
              <a:gd name="T2" fmla="*/ 2147483647 w 250"/>
              <a:gd name="T3" fmla="*/ 2147483647 h 4000"/>
              <a:gd name="T4" fmla="*/ 2147483647 w 250"/>
              <a:gd name="T5" fmla="*/ 2147483647 h 4000"/>
              <a:gd name="T6" fmla="*/ 2147483647 w 250"/>
              <a:gd name="T7" fmla="*/ 2147483647 h 4000"/>
              <a:gd name="T8" fmla="*/ 2147483647 w 250"/>
              <a:gd name="T9" fmla="*/ 2147483647 h 4000"/>
              <a:gd name="T10" fmla="*/ 2147483647 w 250"/>
              <a:gd name="T11" fmla="*/ 2147483647 h 4000"/>
              <a:gd name="T12" fmla="*/ 2147483647 w 250"/>
              <a:gd name="T13" fmla="*/ 2147483647 h 4000"/>
              <a:gd name="T14" fmla="*/ 2147483647 w 250"/>
              <a:gd name="T15" fmla="*/ 2147483647 h 4000"/>
              <a:gd name="T16" fmla="*/ 2147483647 w 250"/>
              <a:gd name="T17" fmla="*/ 2147483647 h 4000"/>
              <a:gd name="T18" fmla="*/ 2147483647 w 250"/>
              <a:gd name="T19" fmla="*/ 2147483647 h 4000"/>
              <a:gd name="T20" fmla="*/ 2147483647 w 250"/>
              <a:gd name="T21" fmla="*/ 2147483647 h 4000"/>
              <a:gd name="T22" fmla="*/ 2147483647 w 250"/>
              <a:gd name="T23" fmla="*/ 2147483647 h 4000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250"/>
              <a:gd name="T37" fmla="*/ 0 h 4000"/>
              <a:gd name="T38" fmla="*/ 250 w 250"/>
              <a:gd name="T39" fmla="*/ 4000 h 4000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250" h="4000">
                <a:moveTo>
                  <a:pt x="204" y="8"/>
                </a:moveTo>
                <a:cubicBezTo>
                  <a:pt x="193" y="4"/>
                  <a:pt x="182" y="0"/>
                  <a:pt x="159" y="8"/>
                </a:cubicBezTo>
                <a:cubicBezTo>
                  <a:pt x="136" y="16"/>
                  <a:pt x="91" y="24"/>
                  <a:pt x="68" y="54"/>
                </a:cubicBezTo>
                <a:cubicBezTo>
                  <a:pt x="45" y="84"/>
                  <a:pt x="30" y="77"/>
                  <a:pt x="23" y="190"/>
                </a:cubicBezTo>
                <a:cubicBezTo>
                  <a:pt x="16" y="303"/>
                  <a:pt x="23" y="394"/>
                  <a:pt x="23" y="734"/>
                </a:cubicBezTo>
                <a:cubicBezTo>
                  <a:pt x="23" y="1074"/>
                  <a:pt x="23" y="1808"/>
                  <a:pt x="23" y="2231"/>
                </a:cubicBezTo>
                <a:cubicBezTo>
                  <a:pt x="23" y="2654"/>
                  <a:pt x="0" y="3055"/>
                  <a:pt x="23" y="3274"/>
                </a:cubicBezTo>
                <a:cubicBezTo>
                  <a:pt x="46" y="3493"/>
                  <a:pt x="129" y="3463"/>
                  <a:pt x="159" y="3546"/>
                </a:cubicBezTo>
                <a:cubicBezTo>
                  <a:pt x="189" y="3629"/>
                  <a:pt x="197" y="3720"/>
                  <a:pt x="204" y="3773"/>
                </a:cubicBezTo>
                <a:cubicBezTo>
                  <a:pt x="211" y="3826"/>
                  <a:pt x="204" y="3834"/>
                  <a:pt x="204" y="3864"/>
                </a:cubicBezTo>
                <a:cubicBezTo>
                  <a:pt x="204" y="3894"/>
                  <a:pt x="196" y="3932"/>
                  <a:pt x="204" y="3955"/>
                </a:cubicBezTo>
                <a:cubicBezTo>
                  <a:pt x="212" y="3978"/>
                  <a:pt x="242" y="3993"/>
                  <a:pt x="250" y="400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7653" name="Freeform 5"/>
          <p:cNvSpPr>
            <a:spLocks/>
          </p:cNvSpPr>
          <p:nvPr/>
        </p:nvSpPr>
        <p:spPr bwMode="auto">
          <a:xfrm flipH="1">
            <a:off x="1763713" y="260350"/>
            <a:ext cx="431800" cy="6350000"/>
          </a:xfrm>
          <a:custGeom>
            <a:avLst/>
            <a:gdLst>
              <a:gd name="T0" fmla="*/ 2147483647 w 250"/>
              <a:gd name="T1" fmla="*/ 2147483647 h 4000"/>
              <a:gd name="T2" fmla="*/ 2147483647 w 250"/>
              <a:gd name="T3" fmla="*/ 2147483647 h 4000"/>
              <a:gd name="T4" fmla="*/ 2147483647 w 250"/>
              <a:gd name="T5" fmla="*/ 2147483647 h 4000"/>
              <a:gd name="T6" fmla="*/ 2147483647 w 250"/>
              <a:gd name="T7" fmla="*/ 2147483647 h 4000"/>
              <a:gd name="T8" fmla="*/ 2147483647 w 250"/>
              <a:gd name="T9" fmla="*/ 2147483647 h 4000"/>
              <a:gd name="T10" fmla="*/ 2147483647 w 250"/>
              <a:gd name="T11" fmla="*/ 2147483647 h 4000"/>
              <a:gd name="T12" fmla="*/ 2147483647 w 250"/>
              <a:gd name="T13" fmla="*/ 2147483647 h 4000"/>
              <a:gd name="T14" fmla="*/ 2147483647 w 250"/>
              <a:gd name="T15" fmla="*/ 2147483647 h 4000"/>
              <a:gd name="T16" fmla="*/ 2147483647 w 250"/>
              <a:gd name="T17" fmla="*/ 2147483647 h 4000"/>
              <a:gd name="T18" fmla="*/ 2147483647 w 250"/>
              <a:gd name="T19" fmla="*/ 2147483647 h 4000"/>
              <a:gd name="T20" fmla="*/ 2147483647 w 250"/>
              <a:gd name="T21" fmla="*/ 2147483647 h 4000"/>
              <a:gd name="T22" fmla="*/ 2147483647 w 250"/>
              <a:gd name="T23" fmla="*/ 2147483647 h 4000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250"/>
              <a:gd name="T37" fmla="*/ 0 h 4000"/>
              <a:gd name="T38" fmla="*/ 250 w 250"/>
              <a:gd name="T39" fmla="*/ 4000 h 4000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250" h="4000">
                <a:moveTo>
                  <a:pt x="204" y="8"/>
                </a:moveTo>
                <a:cubicBezTo>
                  <a:pt x="193" y="4"/>
                  <a:pt x="182" y="0"/>
                  <a:pt x="159" y="8"/>
                </a:cubicBezTo>
                <a:cubicBezTo>
                  <a:pt x="136" y="16"/>
                  <a:pt x="91" y="24"/>
                  <a:pt x="68" y="54"/>
                </a:cubicBezTo>
                <a:cubicBezTo>
                  <a:pt x="45" y="84"/>
                  <a:pt x="30" y="77"/>
                  <a:pt x="23" y="190"/>
                </a:cubicBezTo>
                <a:cubicBezTo>
                  <a:pt x="16" y="303"/>
                  <a:pt x="23" y="394"/>
                  <a:pt x="23" y="734"/>
                </a:cubicBezTo>
                <a:cubicBezTo>
                  <a:pt x="23" y="1074"/>
                  <a:pt x="23" y="1808"/>
                  <a:pt x="23" y="2231"/>
                </a:cubicBezTo>
                <a:cubicBezTo>
                  <a:pt x="23" y="2654"/>
                  <a:pt x="0" y="3055"/>
                  <a:pt x="23" y="3274"/>
                </a:cubicBezTo>
                <a:cubicBezTo>
                  <a:pt x="46" y="3493"/>
                  <a:pt x="129" y="3463"/>
                  <a:pt x="159" y="3546"/>
                </a:cubicBezTo>
                <a:cubicBezTo>
                  <a:pt x="189" y="3629"/>
                  <a:pt x="197" y="3720"/>
                  <a:pt x="204" y="3773"/>
                </a:cubicBezTo>
                <a:cubicBezTo>
                  <a:pt x="211" y="3826"/>
                  <a:pt x="204" y="3834"/>
                  <a:pt x="204" y="3864"/>
                </a:cubicBezTo>
                <a:cubicBezTo>
                  <a:pt x="204" y="3894"/>
                  <a:pt x="196" y="3932"/>
                  <a:pt x="204" y="3955"/>
                </a:cubicBezTo>
                <a:cubicBezTo>
                  <a:pt x="212" y="3978"/>
                  <a:pt x="242" y="3993"/>
                  <a:pt x="250" y="400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7654" name="Rectangle 6"/>
          <p:cNvSpPr>
            <a:spLocks noChangeArrowheads="1"/>
          </p:cNvSpPr>
          <p:nvPr/>
        </p:nvSpPr>
        <p:spPr bwMode="auto">
          <a:xfrm>
            <a:off x="1476375" y="836613"/>
            <a:ext cx="574675" cy="4751387"/>
          </a:xfrm>
          <a:prstGeom prst="rect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7655" name="Line 7"/>
          <p:cNvSpPr>
            <a:spLocks noChangeShapeType="1"/>
          </p:cNvSpPr>
          <p:nvPr/>
        </p:nvSpPr>
        <p:spPr bwMode="auto">
          <a:xfrm flipH="1">
            <a:off x="1763713" y="2349500"/>
            <a:ext cx="0" cy="4176713"/>
          </a:xfrm>
          <a:prstGeom prst="line">
            <a:avLst/>
          </a:prstGeom>
          <a:noFill/>
          <a:ln w="76200">
            <a:solidFill>
              <a:srgbClr val="CC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7656" name="AutoShape 8"/>
          <p:cNvSpPr>
            <a:spLocks noChangeArrowheads="1"/>
          </p:cNvSpPr>
          <p:nvPr/>
        </p:nvSpPr>
        <p:spPr bwMode="auto">
          <a:xfrm>
            <a:off x="1692275" y="6021388"/>
            <a:ext cx="142875" cy="576262"/>
          </a:xfrm>
          <a:prstGeom prst="roundRect">
            <a:avLst>
              <a:gd name="adj" fmla="val 50000"/>
            </a:avLst>
          </a:prstGeom>
          <a:solidFill>
            <a:srgbClr val="CC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7657" name="Line 9"/>
          <p:cNvSpPr>
            <a:spLocks noChangeShapeType="1"/>
          </p:cNvSpPr>
          <p:nvPr/>
        </p:nvSpPr>
        <p:spPr bwMode="auto">
          <a:xfrm flipH="1">
            <a:off x="1763713" y="1052513"/>
            <a:ext cx="0" cy="1296987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9402" name="Line 10"/>
          <p:cNvSpPr>
            <a:spLocks noChangeShapeType="1"/>
          </p:cNvSpPr>
          <p:nvPr/>
        </p:nvSpPr>
        <p:spPr bwMode="auto">
          <a:xfrm flipV="1">
            <a:off x="1835150" y="4149725"/>
            <a:ext cx="288925" cy="71438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9403" name="Line 11"/>
          <p:cNvSpPr>
            <a:spLocks noChangeShapeType="1"/>
          </p:cNvSpPr>
          <p:nvPr/>
        </p:nvSpPr>
        <p:spPr bwMode="auto">
          <a:xfrm flipV="1">
            <a:off x="1403350" y="4292600"/>
            <a:ext cx="288925" cy="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7660" name="Oval 12"/>
          <p:cNvSpPr>
            <a:spLocks noChangeArrowheads="1"/>
          </p:cNvSpPr>
          <p:nvPr/>
        </p:nvSpPr>
        <p:spPr bwMode="auto">
          <a:xfrm>
            <a:off x="1835150" y="4508500"/>
            <a:ext cx="287338" cy="288925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7661" name="Oval 13"/>
          <p:cNvSpPr>
            <a:spLocks noChangeArrowheads="1"/>
          </p:cNvSpPr>
          <p:nvPr/>
        </p:nvSpPr>
        <p:spPr bwMode="auto">
          <a:xfrm>
            <a:off x="1403350" y="4581525"/>
            <a:ext cx="287338" cy="288925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7662" name="Freeform 14"/>
          <p:cNvSpPr>
            <a:spLocks/>
          </p:cNvSpPr>
          <p:nvPr/>
        </p:nvSpPr>
        <p:spPr bwMode="auto">
          <a:xfrm>
            <a:off x="1804988" y="4833938"/>
            <a:ext cx="312737" cy="209550"/>
          </a:xfrm>
          <a:custGeom>
            <a:avLst/>
            <a:gdLst>
              <a:gd name="T0" fmla="*/ 0 w 197"/>
              <a:gd name="T1" fmla="*/ 0 h 132"/>
              <a:gd name="T2" fmla="*/ 2147483647 w 197"/>
              <a:gd name="T3" fmla="*/ 2147483647 h 132"/>
              <a:gd name="T4" fmla="*/ 2147483647 w 197"/>
              <a:gd name="T5" fmla="*/ 2147483647 h 132"/>
              <a:gd name="T6" fmla="*/ 2147483647 w 197"/>
              <a:gd name="T7" fmla="*/ 2147483647 h 132"/>
              <a:gd name="T8" fmla="*/ 2147483647 w 197"/>
              <a:gd name="T9" fmla="*/ 2147483647 h 13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97"/>
              <a:gd name="T16" fmla="*/ 0 h 132"/>
              <a:gd name="T17" fmla="*/ 197 w 197"/>
              <a:gd name="T18" fmla="*/ 132 h 13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97" h="132">
                <a:moveTo>
                  <a:pt x="0" y="0"/>
                </a:moveTo>
                <a:cubicBezTo>
                  <a:pt x="24" y="36"/>
                  <a:pt x="80" y="93"/>
                  <a:pt x="121" y="106"/>
                </a:cubicBezTo>
                <a:cubicBezTo>
                  <a:pt x="136" y="111"/>
                  <a:pt x="152" y="116"/>
                  <a:pt x="167" y="121"/>
                </a:cubicBezTo>
                <a:cubicBezTo>
                  <a:pt x="174" y="123"/>
                  <a:pt x="197" y="129"/>
                  <a:pt x="189" y="129"/>
                </a:cubicBezTo>
                <a:cubicBezTo>
                  <a:pt x="134" y="132"/>
                  <a:pt x="78" y="129"/>
                  <a:pt x="23" y="129"/>
                </a:cubicBezTo>
              </a:path>
            </a:pathLst>
          </a:custGeom>
          <a:noFill/>
          <a:ln w="762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9407" name="Freeform 15"/>
          <p:cNvSpPr>
            <a:spLocks/>
          </p:cNvSpPr>
          <p:nvPr/>
        </p:nvSpPr>
        <p:spPr bwMode="auto">
          <a:xfrm>
            <a:off x="1547813" y="5229225"/>
            <a:ext cx="593725" cy="142875"/>
          </a:xfrm>
          <a:custGeom>
            <a:avLst/>
            <a:gdLst>
              <a:gd name="T0" fmla="*/ 2147483647 w 978"/>
              <a:gd name="T1" fmla="*/ 2147483647 h 334"/>
              <a:gd name="T2" fmla="*/ 2147483647 w 978"/>
              <a:gd name="T3" fmla="*/ 2147483647 h 334"/>
              <a:gd name="T4" fmla="*/ 2147483647 w 978"/>
              <a:gd name="T5" fmla="*/ 2147483647 h 334"/>
              <a:gd name="T6" fmla="*/ 2147483647 w 978"/>
              <a:gd name="T7" fmla="*/ 2147483647 h 334"/>
              <a:gd name="T8" fmla="*/ 2147483647 w 978"/>
              <a:gd name="T9" fmla="*/ 2147483647 h 334"/>
              <a:gd name="T10" fmla="*/ 2147483647 w 978"/>
              <a:gd name="T11" fmla="*/ 2147483647 h 334"/>
              <a:gd name="T12" fmla="*/ 2147483647 w 978"/>
              <a:gd name="T13" fmla="*/ 2147483647 h 334"/>
              <a:gd name="T14" fmla="*/ 2147483647 w 978"/>
              <a:gd name="T15" fmla="*/ 2147483647 h 334"/>
              <a:gd name="T16" fmla="*/ 2147483647 w 978"/>
              <a:gd name="T17" fmla="*/ 2147483647 h 334"/>
              <a:gd name="T18" fmla="*/ 2147483647 w 978"/>
              <a:gd name="T19" fmla="*/ 2147483647 h 334"/>
              <a:gd name="T20" fmla="*/ 2147483647 w 978"/>
              <a:gd name="T21" fmla="*/ 2147483647 h 334"/>
              <a:gd name="T22" fmla="*/ 2147483647 w 978"/>
              <a:gd name="T23" fmla="*/ 2147483647 h 334"/>
              <a:gd name="T24" fmla="*/ 2147483647 w 978"/>
              <a:gd name="T25" fmla="*/ 2147483647 h 334"/>
              <a:gd name="T26" fmla="*/ 2147483647 w 978"/>
              <a:gd name="T27" fmla="*/ 2147483647 h 334"/>
              <a:gd name="T28" fmla="*/ 2147483647 w 978"/>
              <a:gd name="T29" fmla="*/ 2147483647 h 334"/>
              <a:gd name="T30" fmla="*/ 0 w 978"/>
              <a:gd name="T31" fmla="*/ 2147483647 h 334"/>
              <a:gd name="T32" fmla="*/ 2147483647 w 978"/>
              <a:gd name="T33" fmla="*/ 2147483647 h 334"/>
              <a:gd name="T34" fmla="*/ 2147483647 w 978"/>
              <a:gd name="T35" fmla="*/ 2147483647 h 334"/>
              <a:gd name="T36" fmla="*/ 2147483647 w 978"/>
              <a:gd name="T37" fmla="*/ 2147483647 h 334"/>
              <a:gd name="T38" fmla="*/ 2147483647 w 978"/>
              <a:gd name="T39" fmla="*/ 2147483647 h 334"/>
              <a:gd name="T40" fmla="*/ 2147483647 w 978"/>
              <a:gd name="T41" fmla="*/ 2147483647 h 334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w 978"/>
              <a:gd name="T64" fmla="*/ 0 h 334"/>
              <a:gd name="T65" fmla="*/ 978 w 978"/>
              <a:gd name="T66" fmla="*/ 334 h 334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T63" t="T64" r="T65" b="T66"/>
            <a:pathLst>
              <a:path w="978" h="334">
                <a:moveTo>
                  <a:pt x="114" y="152"/>
                </a:moveTo>
                <a:cubicBezTo>
                  <a:pt x="147" y="131"/>
                  <a:pt x="167" y="100"/>
                  <a:pt x="197" y="76"/>
                </a:cubicBezTo>
                <a:cubicBezTo>
                  <a:pt x="211" y="65"/>
                  <a:pt x="243" y="46"/>
                  <a:pt x="243" y="46"/>
                </a:cubicBezTo>
                <a:cubicBezTo>
                  <a:pt x="412" y="57"/>
                  <a:pt x="318" y="47"/>
                  <a:pt x="409" y="76"/>
                </a:cubicBezTo>
                <a:cubicBezTo>
                  <a:pt x="478" y="145"/>
                  <a:pt x="531" y="48"/>
                  <a:pt x="584" y="23"/>
                </a:cubicBezTo>
                <a:cubicBezTo>
                  <a:pt x="598" y="16"/>
                  <a:pt x="614" y="13"/>
                  <a:pt x="629" y="8"/>
                </a:cubicBezTo>
                <a:cubicBezTo>
                  <a:pt x="682" y="11"/>
                  <a:pt x="740" y="0"/>
                  <a:pt x="788" y="23"/>
                </a:cubicBezTo>
                <a:cubicBezTo>
                  <a:pt x="817" y="37"/>
                  <a:pt x="835" y="78"/>
                  <a:pt x="864" y="92"/>
                </a:cubicBezTo>
                <a:cubicBezTo>
                  <a:pt x="892" y="106"/>
                  <a:pt x="948" y="109"/>
                  <a:pt x="978" y="114"/>
                </a:cubicBezTo>
                <a:cubicBezTo>
                  <a:pt x="963" y="157"/>
                  <a:pt x="895" y="240"/>
                  <a:pt x="857" y="266"/>
                </a:cubicBezTo>
                <a:cubicBezTo>
                  <a:pt x="835" y="298"/>
                  <a:pt x="846" y="294"/>
                  <a:pt x="796" y="296"/>
                </a:cubicBezTo>
                <a:cubicBezTo>
                  <a:pt x="708" y="300"/>
                  <a:pt x="619" y="301"/>
                  <a:pt x="531" y="304"/>
                </a:cubicBezTo>
                <a:cubicBezTo>
                  <a:pt x="492" y="316"/>
                  <a:pt x="457" y="327"/>
                  <a:pt x="417" y="334"/>
                </a:cubicBezTo>
                <a:cubicBezTo>
                  <a:pt x="344" y="331"/>
                  <a:pt x="270" y="331"/>
                  <a:pt x="197" y="326"/>
                </a:cubicBezTo>
                <a:cubicBezTo>
                  <a:pt x="167" y="324"/>
                  <a:pt x="143" y="290"/>
                  <a:pt x="121" y="273"/>
                </a:cubicBezTo>
                <a:cubicBezTo>
                  <a:pt x="77" y="240"/>
                  <a:pt x="52" y="242"/>
                  <a:pt x="0" y="228"/>
                </a:cubicBezTo>
                <a:cubicBezTo>
                  <a:pt x="8" y="220"/>
                  <a:pt x="14" y="212"/>
                  <a:pt x="23" y="205"/>
                </a:cubicBezTo>
                <a:cubicBezTo>
                  <a:pt x="37" y="194"/>
                  <a:pt x="55" y="187"/>
                  <a:pt x="68" y="175"/>
                </a:cubicBezTo>
                <a:cubicBezTo>
                  <a:pt x="73" y="170"/>
                  <a:pt x="78" y="165"/>
                  <a:pt x="84" y="160"/>
                </a:cubicBezTo>
                <a:cubicBezTo>
                  <a:pt x="91" y="155"/>
                  <a:pt x="97" y="147"/>
                  <a:pt x="106" y="145"/>
                </a:cubicBezTo>
                <a:cubicBezTo>
                  <a:pt x="109" y="144"/>
                  <a:pt x="111" y="150"/>
                  <a:pt x="114" y="152"/>
                </a:cubicBezTo>
                <a:close/>
              </a:path>
            </a:pathLst>
          </a:custGeom>
          <a:solidFill>
            <a:srgbClr val="F1ADEC"/>
          </a:solidFill>
          <a:ln w="762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9408" name="Oval 16"/>
          <p:cNvSpPr>
            <a:spLocks noChangeArrowheads="1"/>
          </p:cNvSpPr>
          <p:nvPr/>
        </p:nvSpPr>
        <p:spPr bwMode="auto">
          <a:xfrm>
            <a:off x="1979613" y="4652963"/>
            <a:ext cx="73025" cy="71437"/>
          </a:xfrm>
          <a:prstGeom prst="ellipse">
            <a:avLst/>
          </a:prstGeom>
          <a:solidFill>
            <a:schemeClr val="tx1"/>
          </a:solidFill>
          <a:ln w="762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59410" name="AutoShape 18"/>
          <p:cNvSpPr>
            <a:spLocks noChangeArrowheads="1"/>
          </p:cNvSpPr>
          <p:nvPr/>
        </p:nvSpPr>
        <p:spPr bwMode="auto">
          <a:xfrm>
            <a:off x="2555875" y="2060575"/>
            <a:ext cx="1079500" cy="1081088"/>
          </a:xfrm>
          <a:prstGeom prst="cloudCallout">
            <a:avLst>
              <a:gd name="adj1" fmla="val -85148"/>
              <a:gd name="adj2" fmla="val 247356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/>
            <a:endParaRPr lang="ru-RU"/>
          </a:p>
        </p:txBody>
      </p:sp>
      <p:sp>
        <p:nvSpPr>
          <p:cNvPr id="27666" name="Freeform 20"/>
          <p:cNvSpPr>
            <a:spLocks/>
          </p:cNvSpPr>
          <p:nvPr/>
        </p:nvSpPr>
        <p:spPr bwMode="auto">
          <a:xfrm>
            <a:off x="1187450" y="1844675"/>
            <a:ext cx="1223963" cy="157163"/>
          </a:xfrm>
          <a:custGeom>
            <a:avLst/>
            <a:gdLst>
              <a:gd name="T0" fmla="*/ 0 w 771"/>
              <a:gd name="T1" fmla="*/ 0 h 99"/>
              <a:gd name="T2" fmla="*/ 2147483647 w 771"/>
              <a:gd name="T3" fmla="*/ 2147483647 h 99"/>
              <a:gd name="T4" fmla="*/ 2147483647 w 771"/>
              <a:gd name="T5" fmla="*/ 2147483647 h 99"/>
              <a:gd name="T6" fmla="*/ 2147483647 w 771"/>
              <a:gd name="T7" fmla="*/ 2147483647 h 99"/>
              <a:gd name="T8" fmla="*/ 0 60000 65536"/>
              <a:gd name="T9" fmla="*/ 0 60000 65536"/>
              <a:gd name="T10" fmla="*/ 0 60000 65536"/>
              <a:gd name="T11" fmla="*/ 0 60000 65536"/>
              <a:gd name="T12" fmla="*/ 0 w 771"/>
              <a:gd name="T13" fmla="*/ 0 h 99"/>
              <a:gd name="T14" fmla="*/ 771 w 771"/>
              <a:gd name="T15" fmla="*/ 99 h 9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771" h="99">
                <a:moveTo>
                  <a:pt x="0" y="0"/>
                </a:moveTo>
                <a:cubicBezTo>
                  <a:pt x="53" y="15"/>
                  <a:pt x="106" y="30"/>
                  <a:pt x="182" y="45"/>
                </a:cubicBezTo>
                <a:cubicBezTo>
                  <a:pt x="258" y="60"/>
                  <a:pt x="356" y="83"/>
                  <a:pt x="454" y="91"/>
                </a:cubicBezTo>
                <a:cubicBezTo>
                  <a:pt x="552" y="99"/>
                  <a:pt x="718" y="91"/>
                  <a:pt x="771" y="91"/>
                </a:cubicBezTo>
              </a:path>
            </a:pathLst>
          </a:custGeom>
          <a:noFill/>
          <a:ln w="76200">
            <a:solidFill>
              <a:schemeClr val="accent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9413" name="Rectangle 21"/>
          <p:cNvSpPr>
            <a:spLocks noChangeArrowheads="1"/>
          </p:cNvSpPr>
          <p:nvPr/>
        </p:nvSpPr>
        <p:spPr bwMode="auto">
          <a:xfrm rot="-2310515">
            <a:off x="2411413" y="2133600"/>
            <a:ext cx="1512887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/>
              <a:t>кинетиче-ская </a:t>
            </a:r>
          </a:p>
        </p:txBody>
      </p:sp>
      <p:sp>
        <p:nvSpPr>
          <p:cNvPr id="59414" name="Rectangle 22"/>
          <p:cNvSpPr>
            <a:spLocks noChangeArrowheads="1"/>
          </p:cNvSpPr>
          <p:nvPr/>
        </p:nvSpPr>
        <p:spPr bwMode="auto">
          <a:xfrm rot="-2310515">
            <a:off x="2324100" y="3241675"/>
            <a:ext cx="151288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/>
              <a:t>энергия</a:t>
            </a:r>
          </a:p>
        </p:txBody>
      </p:sp>
      <p:sp>
        <p:nvSpPr>
          <p:cNvPr id="59415" name="Rectangle 23"/>
          <p:cNvSpPr>
            <a:spLocks noChangeArrowheads="1"/>
          </p:cNvSpPr>
          <p:nvPr/>
        </p:nvSpPr>
        <p:spPr bwMode="auto">
          <a:xfrm rot="-2310515">
            <a:off x="2268538" y="3860800"/>
            <a:ext cx="20161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/>
              <a:t>скорость</a:t>
            </a:r>
          </a:p>
        </p:txBody>
      </p:sp>
      <p:sp>
        <p:nvSpPr>
          <p:cNvPr id="59416" name="Oval 24"/>
          <p:cNvSpPr>
            <a:spLocks noChangeArrowheads="1"/>
          </p:cNvSpPr>
          <p:nvPr/>
        </p:nvSpPr>
        <p:spPr bwMode="auto">
          <a:xfrm>
            <a:off x="1547813" y="4724400"/>
            <a:ext cx="73025" cy="71438"/>
          </a:xfrm>
          <a:prstGeom prst="ellipse">
            <a:avLst/>
          </a:prstGeom>
          <a:solidFill>
            <a:schemeClr val="tx1"/>
          </a:solidFill>
          <a:ln w="762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7671" name="AutoShape 19"/>
          <p:cNvSpPr>
            <a:spLocks noChangeArrowheads="1"/>
          </p:cNvSpPr>
          <p:nvPr/>
        </p:nvSpPr>
        <p:spPr bwMode="auto">
          <a:xfrm>
            <a:off x="395288" y="2349500"/>
            <a:ext cx="3671887" cy="4292600"/>
          </a:xfrm>
          <a:prstGeom prst="can">
            <a:avLst>
              <a:gd name="adj" fmla="val 19462"/>
            </a:avLst>
          </a:prstGeom>
          <a:gradFill rotWithShape="1">
            <a:gsLst>
              <a:gs pos="0">
                <a:srgbClr val="A6EAF8">
                  <a:alpha val="26999"/>
                </a:srgbClr>
              </a:gs>
              <a:gs pos="100000">
                <a:srgbClr val="A6EAF8">
                  <a:alpha val="24001"/>
                </a:srgbClr>
              </a:gs>
            </a:gsLst>
            <a:lin ang="5400000" scaled="1"/>
          </a:gradFill>
          <a:ln w="9525">
            <a:solidFill>
              <a:schemeClr val="accent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76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76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240"/>
                            </p:stCondLst>
                            <p:childTnLst>
                              <p:par>
                                <p:cTn id="11" presetID="33" presetClass="emph" presetSubtype="0" repeatCount="indefinite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250" accel="50000" autoRev="1" fill="hold" tmFilter="0, 0; .33333, 1; 1, 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1ADEC"/>
                                      </p:to>
                                    </p:animClr>
                                    <p:animClr clrSpc="rgb" dir="cw">
                                      <p:cBhvr>
                                        <p:cTn id="13" dur="250" accel="50000" autoRev="1" fill="hold" tmFilter="0, 0; .33333, 1; 1, 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1ADEC"/>
                                      </p:to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5940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5940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Scale>
                                      <p:cBhvr>
                                        <p:cTn id="16" dur="250" accel="50000" autoRev="1" fill="hold" tmFilter="0, 0; .33333, 1; 1, 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7"/>
                                        </p:tgtEl>
                                      </p:cBhvr>
                                      <p:from x="100000" y="100000"/>
                                      <p:to x="100000" y="14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2" presetClass="entr" presetSubtype="4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59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7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2" dur="80"/>
                                        <p:tgtEl>
                                          <p:spTgt spid="594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3" dur="80"/>
                                        <p:tgtEl>
                                          <p:spTgt spid="594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80"/>
                                        <p:tgtEl>
                                          <p:spTgt spid="594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0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-1.48148E-6 C 0.00139 -0.00069 0.00312 -0.00116 0.00416 -0.00208 C 0.00503 -0.00301 0.00694 -0.00532 0.00555 -0.00532 C 0.00364 -0.00532 0.00277 -0.00324 0.00139 -0.00208 C 0.00191 -0.00347 0.00225 -0.00486 0.00277 -0.00625 C 0.00312 -0.00717 0.00243 -0.00393 0.00139 -0.00324 C 3.88889E-6 -0.00208 -0.00087 -1.48148E-6 -0.00278 -1.48148E-6 C -0.00452 -1.48148E-6 -0.00139 -0.00231 3.88889E-6 -0.00324 C 0.00121 -0.0037 0.00277 -0.0037 0.00416 -0.00417 C 0.00364 -0.00324 0.00364 -0.00208 0.00277 -0.00116 C 0.00173 -1.48148E-6 -0.00035 0.00324 -0.00139 0.00208 C -0.00556 -0.00254 0.00104 -0.00463 0.00416 -0.00625 C 0.00225 -0.00208 0.00364 -0.00417 3.88889E-6 -1.48148E-6 Z " pathEditMode="relative" rAng="0" ptsTypes="fffffffffffff">
                                      <p:cBhvr>
                                        <p:cTn id="26" dur="2000" fill="hold"/>
                                        <p:tgtEl>
                                          <p:spTgt spid="5940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" y="-2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0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1.85185E-6 C 0.00139 -0.0007 0.00313 -0.00116 0.00417 -0.00209 C 0.00504 -0.00301 0.00695 -0.00533 0.00556 -0.00533 C 0.00365 -0.00533 0.00278 -0.00324 0.00139 -0.00209 C 0.00191 -0.00347 0.00226 -0.00486 0.00278 -0.00625 C 0.00313 -0.00718 0.00243 -0.00394 0.00139 -0.00324 C -3.88889E-6 -0.00209 -0.00086 1.85185E-6 -0.00277 1.85185E-6 C -0.00451 1.85185E-6 -0.00138 -0.00232 -3.88889E-6 -0.00324 C 0.00122 -0.00371 0.00278 -0.00371 0.00417 -0.00417 C 0.00365 -0.00324 0.00365 -0.00209 0.00278 -0.00116 C 0.00174 1.85185E-6 -0.00034 0.00324 -0.00138 0.00208 C -0.00555 -0.00255 0.00105 -0.00463 0.00417 -0.00625 C 0.00226 -0.00209 0.00365 -0.00417 -3.88889E-6 1.85185E-6 Z " pathEditMode="relative" rAng="0" ptsTypes="fffffffffffff">
                                      <p:cBhvr>
                                        <p:cTn id="28" dur="2000" fill="hold"/>
                                        <p:tgtEl>
                                          <p:spTgt spid="594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" y="-2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0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27778E-6 -4.07407E-6 C -0.00208 0.00856 -0.00416 0.00625 -0.00971 0.01111 C -0.0052 0.00231 -0.00885 -0.00139 -0.00138 0.00185 C -0.00086 0.0037 -0.00138 0.00694 5.27778E-6 0.00741 C 0.00157 0.00787 0.00261 0.00463 0.00417 0.0037 C 0.00678 0.00208 0.00973 0.00116 0.01251 -4.07407E-6 C 0.01737 -0.00208 0.00226 0.00116 -0.00277 0.00185 C -0.00086 0.00972 -0.00173 0.00926 5.27778E-6 -4.07407E-6 Z " pathEditMode="relative" ptsTypes="ffffffff">
                                      <p:cBhvr>
                                        <p:cTn id="30" dur="2000" fill="hold"/>
                                        <p:tgtEl>
                                          <p:spTgt spid="5940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1" presetID="0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4.07407E-6 C 0.00312 -0.0169 -0.00035 -0.00394 0.00278 -0.00186 C 0.00416 -0.00093 0.00555 -0.00301 0.00694 -0.00371 C -0.00695 -0.01598 0.01198 -0.00186 3.05556E-6 -0.00186 C -0.00139 -0.00186 0.00035 -0.00602 0.00139 -0.00741 C 0.00243 -0.0088 0.00555 -0.01112 0.00555 -0.00926 C 0.00555 -0.00695 0.00278 -0.00672 0.00139 -0.00556 C 0.00486 0.00162 0.0059 4.07407E-6 3.05556E-6 4.07407E-6 Z " pathEditMode="relative" ptsTypes="ffffffff">
                                      <p:cBhvr>
                                        <p:cTn id="32" dur="2000" fill="hold"/>
                                        <p:tgtEl>
                                          <p:spTgt spid="594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240"/>
                            </p:stCondLst>
                            <p:childTnLst>
                              <p:par>
                                <p:cTn id="34" presetID="27" presetClass="entr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6" dur="80"/>
                                        <p:tgtEl>
                                          <p:spTgt spid="594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7" dur="80"/>
                                        <p:tgtEl>
                                          <p:spTgt spid="594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80"/>
                                        <p:tgtEl>
                                          <p:spTgt spid="594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560"/>
                            </p:stCondLst>
                            <p:childTnLst>
                              <p:par>
                                <p:cTn id="40" presetID="27" presetClass="entr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2" dur="80"/>
                                        <p:tgtEl>
                                          <p:spTgt spid="594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3" dur="80"/>
                                        <p:tgtEl>
                                          <p:spTgt spid="594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80"/>
                                        <p:tgtEl>
                                          <p:spTgt spid="594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0" grpId="0"/>
      <p:bldP spid="59402" grpId="0" animBg="1"/>
      <p:bldP spid="59403" grpId="0" animBg="1"/>
      <p:bldP spid="59407" grpId="0" animBg="1"/>
      <p:bldP spid="59408" grpId="0" animBg="1"/>
      <p:bldP spid="59410" grpId="0" animBg="1"/>
      <p:bldP spid="59413" grpId="0"/>
      <p:bldP spid="59414" grpId="0"/>
      <p:bldP spid="59415" grpId="0"/>
      <p:bldP spid="5941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0" y="-26988"/>
            <a:ext cx="9145588" cy="1008063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ru-RU" sz="3600" b="1" dirty="0" smtClean="0">
                <a:ln>
                  <a:solidFill>
                    <a:srgbClr val="FFFF00"/>
                  </a:solidFill>
                </a:ln>
                <a:latin typeface="Arial Black" pitchFamily="34" charset="0"/>
              </a:rPr>
              <a:t>Температура </a:t>
            </a:r>
            <a:r>
              <a:rPr lang="ru-RU" sz="3600" b="1" u="sng" dirty="0" smtClean="0">
                <a:ln>
                  <a:solidFill>
                    <a:srgbClr val="FFFF00"/>
                  </a:solidFill>
                </a:ln>
                <a:solidFill>
                  <a:srgbClr val="CC0000"/>
                </a:solidFill>
                <a:latin typeface="Arial Black" pitchFamily="34" charset="0"/>
              </a:rPr>
              <a:t>зависит</a:t>
            </a:r>
            <a:r>
              <a:rPr lang="ru-RU" sz="3600" b="1" dirty="0" smtClean="0">
                <a:ln>
                  <a:solidFill>
                    <a:srgbClr val="FFFF00"/>
                  </a:solidFill>
                </a:ln>
                <a:latin typeface="Arial Black" pitchFamily="34" charset="0"/>
              </a:rPr>
              <a:t> от скорости движения</a:t>
            </a:r>
            <a:r>
              <a:rPr lang="ru-RU" sz="3600" b="1" dirty="0" smtClean="0">
                <a:ln>
                  <a:solidFill>
                    <a:srgbClr val="FFFF00"/>
                  </a:solidFill>
                </a:ln>
              </a:rPr>
              <a:t> </a:t>
            </a:r>
            <a:r>
              <a:rPr lang="ru-RU" sz="3600" b="1" dirty="0" smtClean="0">
                <a:ln>
                  <a:solidFill>
                    <a:srgbClr val="FFFF00"/>
                  </a:solidFill>
                </a:ln>
                <a:latin typeface="Arial Black" pitchFamily="34" charset="0"/>
              </a:rPr>
              <a:t>частиц</a:t>
            </a:r>
            <a:r>
              <a:rPr lang="ru-RU" sz="2800" b="1" dirty="0" smtClean="0">
                <a:ln>
                  <a:solidFill>
                    <a:srgbClr val="FFFF00"/>
                  </a:solidFill>
                </a:ln>
              </a:rPr>
              <a:t> </a:t>
            </a:r>
          </a:p>
        </p:txBody>
      </p:sp>
      <p:sp>
        <p:nvSpPr>
          <p:cNvPr id="28675" name="Rectangle 4"/>
          <p:cNvSpPr>
            <a:spLocks noChangeArrowheads="1"/>
          </p:cNvSpPr>
          <p:nvPr/>
        </p:nvSpPr>
        <p:spPr bwMode="auto">
          <a:xfrm>
            <a:off x="179388" y="981075"/>
            <a:ext cx="8785225" cy="5688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81928" name="Oval 8"/>
          <p:cNvSpPr>
            <a:spLocks noChangeArrowheads="1"/>
          </p:cNvSpPr>
          <p:nvPr/>
        </p:nvSpPr>
        <p:spPr bwMode="auto">
          <a:xfrm>
            <a:off x="3635375" y="4365625"/>
            <a:ext cx="1801813" cy="1800225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81929" name="Oval 9"/>
          <p:cNvSpPr>
            <a:spLocks noChangeArrowheads="1"/>
          </p:cNvSpPr>
          <p:nvPr/>
        </p:nvSpPr>
        <p:spPr bwMode="auto">
          <a:xfrm>
            <a:off x="6300788" y="4365625"/>
            <a:ext cx="1800225" cy="1800225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81930" name="Oval 10"/>
          <p:cNvSpPr>
            <a:spLocks noChangeArrowheads="1"/>
          </p:cNvSpPr>
          <p:nvPr/>
        </p:nvSpPr>
        <p:spPr bwMode="auto">
          <a:xfrm>
            <a:off x="6300788" y="1628775"/>
            <a:ext cx="1800225" cy="1800225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81931" name="Oval 11"/>
          <p:cNvSpPr>
            <a:spLocks noChangeArrowheads="1"/>
          </p:cNvSpPr>
          <p:nvPr/>
        </p:nvSpPr>
        <p:spPr bwMode="auto">
          <a:xfrm>
            <a:off x="684213" y="1700213"/>
            <a:ext cx="1800225" cy="1800225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81927" name="Oval 7"/>
          <p:cNvSpPr>
            <a:spLocks noChangeArrowheads="1"/>
          </p:cNvSpPr>
          <p:nvPr/>
        </p:nvSpPr>
        <p:spPr bwMode="auto">
          <a:xfrm>
            <a:off x="755650" y="4221163"/>
            <a:ext cx="1800225" cy="1800225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" name="Oval 11"/>
          <p:cNvSpPr>
            <a:spLocks noChangeArrowheads="1"/>
          </p:cNvSpPr>
          <p:nvPr/>
        </p:nvSpPr>
        <p:spPr bwMode="auto">
          <a:xfrm>
            <a:off x="3563938" y="1628775"/>
            <a:ext cx="1800225" cy="1800225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8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29" presetClass="pat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04 -0.01273 C 0.00139 -0.02106 0.00434 -0.03055 0.00608 -0.04213 C 0.01076 -0.07407 0.00781 -0.10277 -0.00087 -0.10416 C -0.00972 -0.10555 -0.02153 -0.08009 -0.02674 -0.04791 C -0.02882 -0.03032 -0.02986 -0.01574 -0.02865 -0.00463 C -0.0283 0.0044 -0.0276 0.01343 -0.02552 0.02362 C -0.01753 0.0551 -0.00486 0.07824 0.00382 0.07454 C 0.0125 0.07153 0.01406 0.04306 0.00781 0.01112 C 0.00399 -0.00393 -0.00052 -0.01736 -0.00608 -0.02569 C -0.00816 -0.03402 -0.01354 -0.04213 -0.01892 -0.04953 C -0.03628 -0.07453 -0.05573 -0.08912 -0.06267 -0.08101 C -0.06979 -0.07245 -0.06128 -0.04676 -0.04427 -0.02222 C -0.03663 -0.01064 -0.02778 -0.00115 -0.0191 0.00348 C -0.01424 0.00926 -0.00747 0.01366 0.00122 0.0169 C 0.02604 0.0294 0.04878 0.03102 0.05313 0.02084 C 0.05625 0.00973 0.0401 -0.00879 0.01441 -0.02083 C 0.00434 -0.02546 -0.00625 -0.02916 -0.01458 -0.03032 C -0.02257 -0.03194 -0.0316 -0.03217 -0.04167 -0.03125 C -0.0684 -0.02847 -0.08958 -0.01828 -0.08941 -0.00601 C -0.08854 0.00533 -0.06719 0.01227 -0.04045 0.00973 C -0.02812 0.00857 -0.01632 0.00533 -0.00885 0.00186 C -0.00122 -0.00115 0.00677 -0.00555 0.0151 -0.01088 C 0.03889 -0.02777 0.05521 -0.04976 0.05017 -0.05972 C 0.04635 -0.06921 0.02396 -0.06388 0.00052 -0.04745 C -0.01146 -0.03912 -0.02153 -0.02963 -0.0276 -0.02152 C -0.03299 -0.01504 -0.03854 -0.0074 -0.04462 0.00116 C -0.05885 0.02894 -0.06667 0.05672 -0.05955 0.0625 C -0.05278 0.06922 -0.03316 0.05232 -0.01736 0.02477 C -0.00955 0.01112 -0.00243 -0.00185 -0.00104 -0.01273 Z " pathEditMode="relative" rAng="-22541671" ptsTypes="fffffffffffffffffffffffffffff">
                                      <p:cBhvr>
                                        <p:cTn id="12" dur="5000" fill="hold"/>
                                        <p:tgtEl>
                                          <p:spTgt spid="819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1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29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 0.01065 C 0.00886 0.01783 0.01354 0.0257 0.01997 0.03287 C 0.03889 0.05348 0.05973 0.06459 0.06459 0.05556 C 0.06945 0.04676 0.05868 0.02153 0.03993 0.00047 C 0.02952 -0.01064 0.02032 -0.01875 0.0125 -0.02268 C 0.00625 -0.02708 -0.00017 -0.03009 -0.00764 -0.0331 C -0.03194 -0.04027 -0.0533 -0.0375 -0.05538 -0.02638 C -0.05746 -0.01504 -0.03941 0.00024 -0.01527 0.0088 C -0.00416 0.01227 0.00747 0.01412 0.01511 0.01227 C 0.02205 0.01366 0.02986 0.01181 0.0375 0.00949 C 0.06216 0.00278 0.08125 -0.01157 0.07934 -0.02291 C 0.07726 -0.03426 0.05643 -0.03796 0.03143 -0.03101 C 0.01997 -0.02847 0.01007 -0.02338 0.00278 -0.01689 C -0.00382 -0.01365 -0.00955 -0.00833 -0.01614 -0.00092 C -0.03663 0.01945 -0.04878 0.04375 -0.04375 0.05278 C -0.03802 0.06204 -0.01823 0.05301 0.00191 0.03195 C 0.01042 0.02292 0.01771 0.01297 0.02257 0.00463 C 0.02778 -0.00277 0.03247 -0.01319 0.03611 -0.0243 C 0.0474 -0.05416 0.05139 -0.08263 0.04271 -0.08773 C 0.03525 -0.09282 0.01997 -0.07291 0.00868 -0.04282 C 0.0033 -0.0287 0.00018 -0.01481 -0.00156 -0.00439 C -0.00312 0.00533 -0.00416 0.01598 -0.00486 0.02732 C -0.00538 0.06112 0.00139 0.08959 0.01059 0.08889 C 0.01893 0.08959 0.02587 0.0625 0.02622 0.0294 C 0.02691 0.01274 0.0257 -0.00324 0.02309 -0.01412 C 0.02136 -0.02338 0.0191 -0.03217 0.01615 -0.04259 C 0.00556 -0.07245 -0.0085 -0.09375 -0.01718 -0.08888 C -0.0243 -0.08472 -0.02222 -0.05555 -0.01215 -0.025 C -0.00729 -0.00995 -0.00173 0.00348 0.004 0.01065 Z " pathEditMode="relative" rAng="6248481" ptsTypes="fffffffffffffffffffffffffffff">
                                      <p:cBhvr>
                                        <p:cTn id="14" dur="5000" fill="hold"/>
                                        <p:tgtEl>
                                          <p:spTgt spid="819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" y="-15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29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3.7037E-7 C 0.00416 -0.00764 0.00885 -0.0162 0.0118 -0.02732 C 0.02239 -0.05787 0.02535 -0.08843 0.01788 -0.09329 C 0.00989 -0.09815 -0.00538 -0.07662 -0.01632 -0.04583 C -0.0217 -0.02894 -0.02535 -0.01412 -0.02622 -0.00232 C -0.0283 0.00671 -0.02882 0.01667 -0.02882 0.02755 C -0.0283 0.06227 -0.02066 0.09097 -0.01233 0.09097 C -0.00382 0.09097 0.00295 0.0625 0.0033 0.02731 C 0.00295 0.01088 0.00139 -0.00463 -0.00174 -0.01528 C -0.00209 -0.02477 -0.00538 -0.03495 -0.00886 -0.04468 C -0.01997 -0.07662 -0.0349 -0.09815 -0.04271 -0.09306 C -0.05087 -0.08727 -0.04774 -0.05764 -0.03733 -0.02639 C -0.03264 -0.01157 -0.02656 0.00093 -0.01945 0.00972 C -0.0158 0.01736 -0.01059 0.02454 -0.00382 0.03102 C 0.01649 0.0537 0.0368 0.06389 0.04236 0.0544 C 0.04774 0.04491 0.03628 0.01991 0.0158 -0.00232 C 0.00764 -0.01134 -0.00174 -0.01852 -0.00886 -0.02315 C -0.0158 -0.02778 -0.02431 -0.03171 -0.03299 -0.03403 C -0.05816 -0.04167 -0.07952 -0.03958 -0.08143 -0.02708 C -0.08316 -0.01528 -0.06493 3.7037E-7 -0.04011 0.00787 C -0.0283 0.01111 -0.01719 0.01273 -0.00955 0.01157 C -0.00226 0.01157 0.0059 0.00972 0.01441 0.00787 C 0.03923 3.7037E-7 0.05798 -0.01644 0.05538 -0.02801 C 0.05364 -0.03958 0.03229 -0.04236 0.00816 -0.03472 C -0.00417 -0.03079 -0.01528 -0.02523 -0.02257 -0.01944 C -0.02882 -0.01458 -0.03472 -0.00926 -0.04184 -0.00232 C -0.06059 0.02037 -0.07274 0.04514 -0.06736 0.05417 C -0.0625 0.06389 -0.04184 0.0537 -0.02205 0.03218 C -0.01233 0.0213 -0.00365 0.01042 1.94444E-6 3.7037E-7 Z " pathEditMode="relative" rAng="0" ptsTypes="fffffffffffffffffffffffffffff">
                                      <p:cBhvr>
                                        <p:cTn id="16" dur="5000" fill="hold"/>
                                        <p:tgtEl>
                                          <p:spTgt spid="819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-4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29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87 -0.00764 C 0.00139 0.00231 0.00156 0.01319 0.00399 0.02546 C 0.00972 0.06064 0.02188 0.08981 0.03004 0.08796 C 0.03872 0.08564 0.04149 0.05463 0.03576 0.01921 C 0.03229 0.00069 0.02865 -0.01551 0.02344 -0.02639 C 0.02049 -0.03611 0.01684 -0.04468 0.01163 -0.05463 C -0.00521 -0.08426 -0.025 -0.10348 -0.03212 -0.09676 C -0.03889 -0.09005 -0.03125 -0.05973 -0.01493 -0.02894 C -0.00694 -0.01505 0.00156 -0.00232 0.00955 0.00439 C 0.01424 0.01227 0.02153 0.01852 0.02934 0.02477 C 0.0533 0.04328 0.07639 0.05023 0.07986 0.03935 C 0.08403 0.02847 0.06754 0.00486 0.04392 -0.01436 C 0.03316 -0.02361 0.02222 -0.02917 0.0125 -0.03172 C 0.00573 -0.03542 -0.00208 -0.0375 -0.01076 -0.03773 C -0.03819 -0.04144 -0.05955 -0.03403 -0.05972 -0.02176 C -0.05937 -0.00949 -0.03854 0.00347 -0.01128 0.00694 C -8.33333E-7 0.00787 0.01111 0.00717 0.01927 0.00532 C 0.02691 0.00416 0.03576 0.00069 0.0441 -0.0044 C 0.0684 -0.01713 0.0849 -0.03635 0.08038 -0.04838 C 0.07639 -0.06019 0.05434 -0.05903 0.03038 -0.04584 C 0.01892 -0.03982 0.00938 -0.03241 0.00313 -0.02547 C -0.00278 -0.01991 -0.00903 -0.01204 -0.01476 -0.00301 C -0.0316 0.02338 -0.03906 0.05185 -0.03125 0.06064 C -0.02483 0.06967 -0.00573 0.05486 0.01059 0.02939 C 0.01875 0.0162 0.02535 0.00231 0.02865 -0.00903 C 0.0316 -0.01783 0.03386 -0.02709 0.03646 -0.03936 C 0.04132 -0.07361 0.03958 -0.10533 0.03056 -0.10834 C 0.02205 -0.11273 0.01007 -0.08773 0.00382 -0.05278 C 0.00104 -0.03588 -0.00104 -0.01968 0.00087 -0.00764 Z " pathEditMode="relative" rAng="8653806" ptsTypes="fffffffffffffffffffffffffffff">
                                      <p:cBhvr>
                                        <p:cTn id="18" dur="5000" fill="hold"/>
                                        <p:tgtEl>
                                          <p:spTgt spid="819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" y="-7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29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4.07407E-6 C -0.00729 -0.00047 -0.01476 -0.00093 -0.02361 0.00092 C -0.04931 0.00416 -0.07014 0.01666 -0.06927 0.02824 C -0.06858 0.04004 -0.04688 0.04606 -0.0217 0.04282 C -0.00764 0.03935 0.00364 0.03611 0.01163 0.03078 C 0.01875 0.02847 0.02517 0.02384 0.03246 0.01851 C 0.05451 4.07407E-6 0.0691 -0.02315 0.06475 -0.03287 C 0.06024 -0.0426 0.03889 -0.03565 0.0158 -0.01806 C 0.00521 -0.0088 -0.00382 0.00069 -0.00938 0.00949 C -0.01493 0.01527 -0.01997 0.0243 -0.02448 0.0331 C -0.03941 0.06203 -0.04601 0.09074 -0.0382 0.09676 C -0.03038 0.10277 -0.0132 0.08449 0.00225 0.05532 C 0.00903 0.04282 0.01389 0.02986 0.0158 0.01736 C 0.01892 0.00879 0.02118 -0.00047 0.02205 -0.01181 C 0.02604 -0.0463 0.02205 -0.07454 0.01319 -0.07639 C 0.00451 -0.07732 -0.0059 -0.05139 -0.00972 -0.0169 C -0.01163 -0.00255 -0.01146 0.0118 -0.01042 0.02176 C -0.01025 0.03217 -0.00799 0.04398 -0.00486 0.05509 C 0.00278 0.08703 0.01475 0.11041 0.02396 0.10648 C 0.03229 0.10208 0.03298 0.07338 0.02552 0.04166 C 0.0217 0.02638 0.01684 0.01319 0.0125 0.00532 C 0.00868 -0.00348 0.00347 -0.01181 -0.00261 -0.02061 C -0.01997 -0.04445 -0.04045 -0.05672 -0.04653 -0.04815 C -0.05295 -0.04028 -0.0441 -0.01482 -0.02656 0.00902 C -0.01806 0.0206 -0.00868 0.03055 -0.00122 0.03564 C 0.00486 0.04004 0.01163 0.04467 0.01944 0.04884 C 0.04375 0.05879 0.06597 0.05949 0.06927 0.04791 C 0.07274 0.03796 0.05573 0.02013 0.0316 0.00833 C 0.01979 0.00347 0.00833 -0.00116 2.22222E-6 4.07407E-6 Z " pathEditMode="relative" rAng="14341978" ptsTypes="fffffffffffffffffffffffffffff">
                                      <p:cBhvr>
                                        <p:cTn id="20" dur="5000" fill="hold"/>
                                        <p:tgtEl>
                                          <p:spTgt spid="819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" y="16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29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69 -0.0044 C 0.00591 -0.00116 0.0132 0.00162 0.02153 0.00255 C 0.04636 0.00741 0.06858 0.00208 0.06927 -0.00972 C 0.07014 -0.02153 0.05052 -0.03519 0.02535 -0.04005 C 0.01181 -0.04213 0.0007 -0.04282 -0.00816 -0.04005 C -0.01475 -0.03935 -0.02204 -0.0375 -0.02968 -0.03426 C -0.05312 -0.02292 -0.06996 -0.00347 -0.06736 0.00671 C -0.06441 0.01806 -0.04305 0.01875 -0.01857 0.0081 C -0.00746 0.00301 0.00261 -0.0044 0.00921 -0.01157 C 0.01563 -0.01505 0.02171 -0.02222 0.02743 -0.03032 C 0.04532 -0.05463 0.05539 -0.08194 0.04896 -0.08981 C 0.04271 -0.09907 0.02327 -0.08611 0.00487 -0.06181 C -0.00364 -0.05162 -0.01041 -0.03958 -0.01388 -0.02778 C -0.01788 -0.02014 -0.02118 -0.01065 -0.02343 0 C -0.03229 0.03403 -0.03229 0.06366 -0.02448 0.06829 C -0.01614 0.07245 -0.00225 0.04977 0.00608 0.01644 C 0.00903 0.00185 0.01164 -0.0125 0.01216 -0.02315 C 0.01337 -0.0338 0.01337 -0.04653 0.01164 -0.0588 C 0.00868 -0.09375 -0.00034 -0.1213 -0.00989 -0.12014 C -0.01788 -0.11921 -0.02274 -0.09028 -0.01996 -0.05532 C -0.01788 -0.03843 -0.01458 -0.02338 -0.01198 -0.01366 C -0.00937 -0.00394 -0.00607 0.00648 -0.00121 0.01713 C 0.01216 0.04676 0.02934 0.06782 0.03681 0.06019 C 0.04393 0.0544 0.03889 0.02569 0.02587 -0.00486 C 0.01875 -0.02014 0.01164 -0.03241 0.00521 -0.04005 C -0.00034 -0.04722 -0.0059 -0.0537 -0.01319 -0.06042 C -0.03472 -0.0787 -0.05607 -0.08704 -0.06024 -0.07662 C -0.06545 -0.06713 -0.05138 -0.04352 -0.0302 -0.02338 C -0.01944 -0.01412 -0.00937 -0.00625 -0.00069 -0.0044 Z " pathEditMode="relative" rAng="4289212" ptsTypes="fffffffffffffffffffffffffffff">
                                      <p:cBhvr>
                                        <p:cTn id="22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" y="-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74" grpId="0"/>
      <p:bldP spid="81928" grpId="0" animBg="1"/>
      <p:bldP spid="81929" grpId="0" animBg="1"/>
      <p:bldP spid="81930" grpId="0" animBg="1"/>
      <p:bldP spid="81931" grpId="0" animBg="1"/>
      <p:bldP spid="81927" grpId="0" animBg="1"/>
      <p:bldP spid="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4"/>
          <p:cNvSpPr>
            <a:spLocks noChangeArrowheads="1"/>
          </p:cNvSpPr>
          <p:nvPr/>
        </p:nvSpPr>
        <p:spPr bwMode="auto">
          <a:xfrm>
            <a:off x="179388" y="333375"/>
            <a:ext cx="8785225" cy="6335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81928" name="Oval 8"/>
          <p:cNvSpPr>
            <a:spLocks noChangeArrowheads="1"/>
          </p:cNvSpPr>
          <p:nvPr/>
        </p:nvSpPr>
        <p:spPr bwMode="auto">
          <a:xfrm>
            <a:off x="3708400" y="4149725"/>
            <a:ext cx="1728788" cy="1800225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81929" name="Oval 9"/>
          <p:cNvSpPr>
            <a:spLocks noChangeArrowheads="1"/>
          </p:cNvSpPr>
          <p:nvPr/>
        </p:nvSpPr>
        <p:spPr bwMode="auto">
          <a:xfrm>
            <a:off x="6588125" y="4076700"/>
            <a:ext cx="1728788" cy="1800225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81930" name="Oval 10"/>
          <p:cNvSpPr>
            <a:spLocks noChangeArrowheads="1"/>
          </p:cNvSpPr>
          <p:nvPr/>
        </p:nvSpPr>
        <p:spPr bwMode="auto">
          <a:xfrm>
            <a:off x="6659563" y="1268413"/>
            <a:ext cx="1728787" cy="1800225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81931" name="Oval 11"/>
          <p:cNvSpPr>
            <a:spLocks noChangeArrowheads="1"/>
          </p:cNvSpPr>
          <p:nvPr/>
        </p:nvSpPr>
        <p:spPr bwMode="auto">
          <a:xfrm>
            <a:off x="755650" y="1412875"/>
            <a:ext cx="1728788" cy="1800225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81927" name="Oval 7"/>
          <p:cNvSpPr>
            <a:spLocks noChangeArrowheads="1"/>
          </p:cNvSpPr>
          <p:nvPr/>
        </p:nvSpPr>
        <p:spPr bwMode="auto">
          <a:xfrm>
            <a:off x="900113" y="4005263"/>
            <a:ext cx="1728787" cy="1800225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" name="Oval 11"/>
          <p:cNvSpPr>
            <a:spLocks noChangeArrowheads="1"/>
          </p:cNvSpPr>
          <p:nvPr/>
        </p:nvSpPr>
        <p:spPr bwMode="auto">
          <a:xfrm>
            <a:off x="3708400" y="1125538"/>
            <a:ext cx="1728788" cy="1800225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709 -0.01945 C 0.02431 -0.02986 0.02118 -0.0412 0.0158 -0.05255 C 0.00122 -0.08611 -0.01857 -0.1088 -0.02673 -0.10185 C -0.03559 -0.09375 -0.03055 -0.05995 -0.01632 -0.0257 C -0.00798 -0.0081 -0.00017 0.00625 0.00764 0.01481 C 0.01337 0.02268 0.01927 0.02963 0.02709 0.0368 C 0.05243 0.05741 0.07726 0.06505 0.08299 0.05347 C 0.08872 0.0419 0.07327 0.01505 0.04879 -0.00741 C 0.03663 -0.01667 0.02483 -0.02431 0.01511 -0.02662 C 0.00799 -0.03171 -0.00121 -0.0338 -0.01059 -0.03519 C -0.04045 -0.04005 -0.06614 -0.03357 -0.06718 -0.01945 C -0.06892 -0.00486 -0.046 0.00972 -0.01649 0.01481 C -0.00295 0.01759 0.01007 0.0169 0.02066 0.01296 C 0.02865 0.01273 0.03716 0.01018 0.04636 0.00486 C 0.07587 -0.00857 0.0967 -0.02986 0.09427 -0.04352 C 0.0908 -0.05625 0.06545 -0.05671 0.03594 -0.04236 C 0.02431 -0.03681 0.01285 -0.0287 0.00469 -0.02176 C -0.00312 -0.01528 -0.01146 -0.00648 -0.01927 0.0044 C -0.04149 0.03333 -0.05399 0.06366 -0.04653 0.07407 C -0.03958 0.08403 -0.01614 0.06852 0.00573 0.03981 C 0.0158 0.02616 0.02431 0.01134 0.02882 0.00093 C 0.03368 -0.00926 0.0382 -0.0213 0.04236 -0.03426 C 0.0533 -0.07269 0.05417 -0.10787 0.04427 -0.11204 C 0.03525 -0.11713 0.01875 -0.08982 0.00816 -0.05232 C 0.00243 -0.03287 -0.00087 -0.01435 -0.00156 -0.00116 C -0.00243 0.01042 -0.00278 0.02199 -0.00278 0.03588 C 0.0007 0.07523 0.01025 0.10741 0.02014 0.10555 C 0.03021 0.10463 0.03716 0.07014 0.03507 0.03009 C 0.03386 0.01018 0.03212 -0.00857 0.02709 -0.01945 Z " pathEditMode="relative" rAng="-3394664" ptsTypes="fffffffffffffffffffffffffffff">
                                      <p:cBhvr>
                                        <p:cTn id="6" dur="2000" fill="hold"/>
                                        <p:tgtEl>
                                          <p:spTgt spid="819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" y="1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9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007 0.00741 C 0.01771 0.01296 0.02518 0.01944 0.03473 0.02407 C 0.06198 0.03727 0.08802 0.03843 0.09115 0.02569 C 0.09393 0.0125 0.07414 -0.01019 0.0467 -0.02431 C 0.03195 -0.03079 0.0191 -0.03542 0.0092 -0.03542 C 0.00104 -0.03704 -0.00711 -0.03681 -0.01632 -0.03611 C -0.04548 -0.03102 -0.06857 -0.0162 -0.06736 -0.00255 C -0.06649 0.0118 -0.04166 0.01944 -0.01215 0.01597 C 0.00157 0.01389 0.01441 0.00926 0.02309 0.00324 C 0.03091 0.00116 0.03907 -0.00532 0.04705 -0.01227 C 0.07257 -0.03357 0.08907 -0.06065 0.08351 -0.07245 C 0.07778 -0.08495 0.05348 -0.07732 0.02778 -0.05556 C 0.01598 -0.04653 0.00625 -0.03495 0.00018 -0.02338 C -0.00607 -0.01597 -0.01146 -0.00671 -0.01649 0.00509 C -0.03246 0.04005 -0.03854 0.07454 -0.03003 0.08194 C -0.02135 0.08958 -0.00173 0.06805 0.01424 0.0331 C 0.02084 0.01829 0.02604 0.00255 0.02882 -0.00972 C 0.03195 -0.02107 0.0342 -0.03542 0.0349 -0.05023 C 0.03854 -0.09074 0.03403 -0.12546 0.02292 -0.12662 C 0.01302 -0.1287 0.00243 -0.09722 -0.00104 -0.05648 C -0.0026 -0.03727 -0.00208 -0.01968 -0.00052 -0.00671 C 0.00035 0.00509 0.00278 0.01782 0.00539 0.03148 C 0.01511 0.07083 0.03125 0.09907 0.04098 0.09352 C 0.05052 0.08958 0.05018 0.05463 0.04045 0.01667 C 0.03594 -0.00301 0.03004 -0.02037 0.02361 -0.03148 C 0.01893 -0.04097 0.01372 -0.05 0.00729 -0.06042 C -0.01406 -0.08866 -0.03628 -0.10532 -0.04392 -0.09514 C -0.05069 -0.08634 -0.03958 -0.0537 -0.01927 -0.02454 C -0.00885 -0.00995 0.00139 0.00255 0.01007 0.00741 Z " pathEditMode="relative" rAng="5049494" ptsTypes="fffffffffffffffffffffffffffff">
                                      <p:cBhvr>
                                        <p:cTn id="8" dur="2000" fill="hold"/>
                                        <p:tgtEl>
                                          <p:spTgt spid="819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" y="-21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29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4.07407E-6 C 0.00486 -0.0088 0.01059 -0.01829 0.01424 -0.03079 C 0.02726 -0.06551 0.0309 -0.1 0.0217 -0.10533 C 0.01198 -0.11065 -0.00677 -0.08658 -0.01997 -0.05186 C -0.02639 -0.03287 -0.03108 -0.01621 -0.03194 -0.00278 C -0.03438 0.00763 -0.03524 0.01851 -0.03524 0.03101 C -0.03438 0.07013 -0.02535 0.10231 -0.0151 0.10231 C -0.00469 0.10231 0.00347 0.07037 0.00399 0.03078 C 0.00347 0.01226 0.00156 -0.00533 -0.00226 -0.01737 C -0.0026 -0.02801 -0.0066 -0.03959 -0.01094 -0.0507 C -0.02431 -0.08658 -0.04271 -0.11112 -0.05208 -0.1051 C -0.06198 -0.09862 -0.05833 -0.06528 -0.04549 -0.02987 C -0.03976 -0.0132 -0.03247 0.00092 -0.02378 0.01064 C -0.01927 0.01944 -0.01302 0.02754 -0.00469 0.03495 C 0.01997 0.06041 0.04462 0.07176 0.05156 0.06134 C 0.05799 0.05069 0.0441 0.02222 0.01927 -0.00278 C 0.00903 -0.01297 -0.00208 -0.02107 -0.01094 -0.02616 C -0.01927 -0.03149 -0.02969 -0.03588 -0.04045 -0.03843 C -0.07083 -0.04723 -0.09688 -0.04468 -0.09913 -0.03056 C -0.10156 -0.01737 -0.07917 4.07407E-6 -0.04896 0.00879 C -0.03455 0.0125 -0.02101 0.01412 -0.01181 0.01296 C -0.00278 0.01296 0.00694 0.01111 0.01753 0.00879 C 0.04774 4.07407E-6 0.07031 -0.01852 0.06736 -0.03172 C 0.06528 -0.04468 0.03924 -0.04792 0.0099 -0.03936 C -0.00521 -0.03496 -0.01875 -0.02871 -0.0276 -0.02199 C -0.03524 -0.01667 -0.04253 -0.01042 -0.05104 -0.00278 C -0.07396 0.02291 -0.08872 0.05092 -0.08212 0.06111 C -0.07622 0.07176 -0.05104 0.06041 -0.02691 0.03611 C -0.0151 0.02384 -0.00451 0.0118 2.77778E-7 4.07407E-6 Z " pathEditMode="relative" rAng="0" ptsTypes="fffffffffffffffffffffffffffff">
                                      <p:cBhvr>
                                        <p:cTn id="10" dur="2000" fill="hold"/>
                                        <p:tgtEl>
                                          <p:spTgt spid="819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" y="-4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29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35 -0.00509 C 0.00035 0.00602 -3.33333E-6 0.01806 0.00226 0.03125 C 0.00695 0.06922 0.01927 0.10024 0.029 0.09746 C 0.03907 0.09399 0.04393 0.05996 0.03924 0.02153 C 0.03611 0.00116 0.03264 -0.0162 0.02761 -0.02777 C 0.02466 -0.03819 0.02084 -0.04745 0.01545 -0.05764 C -0.00243 -0.08889 -0.02395 -0.10787 -0.03246 -0.09976 C -0.04062 -0.09189 -0.03333 -0.05926 -0.01649 -0.02685 C -0.00798 -0.01226 0.00122 0.0007 0.0099 0.00741 C 0.01476 0.01551 0.02292 0.02176 0.03143 0.02778 C 0.05799 0.0463 0.08403 0.05186 0.08872 0.03936 C 0.09393 0.02686 0.07657 0.00232 0.05018 -0.01643 C 0.03837 -0.02546 0.02622 -0.03101 0.01493 -0.0324 C 0.00764 -0.03588 -0.00104 -0.0375 -0.01128 -0.03703 C -0.04236 -0.03842 -0.06753 -0.02824 -0.0684 -0.01458 C -0.06875 -0.00092 -0.04531 0.01135 -0.01406 0.01227 C -0.00139 0.0125 0.01111 0.01042 0.02084 0.00741 C 0.02986 0.00556 0.04028 0.00093 0.05 -0.00555 C 0.07865 -0.02199 0.09861 -0.04467 0.0941 -0.05764 C 0.09045 -0.07014 0.06459 -0.06666 0.03629 -0.05023 C 0.02309 -0.04213 0.01164 -0.03287 0.004 -0.025 C -0.00312 -0.01782 -0.01041 -0.00879 -0.0177 0.00162 C -0.03819 0.03218 -0.04843 0.06459 -0.04027 0.07338 C -0.03298 0.08218 -0.01059 0.06436 0.00973 0.03449 C 0.0198 0.01922 0.02813 0.00348 0.03247 -0.00902 C 0.03611 -0.01898 0.03941 -0.02963 0.04306 -0.04282 C 0.05035 -0.08125 0.05018 -0.11597 0.04011 -0.11851 C 0.03056 -0.12268 0.01528 -0.09375 0.00643 -0.05509 C 0.00226 -0.03611 -0.00104 -0.01782 0.00035 -0.00509 Z " pathEditMode="relative" rAng="8653806" ptsTypes="fffffffffffffffffffffffffffff">
                                      <p:cBhvr>
                                        <p:cTn id="12" dur="2000" fill="hold"/>
                                        <p:tgtEl>
                                          <p:spTgt spid="819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" y="-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29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64 0.00139 C -0.01163 0.00509 -0.01996 0.00833 -0.02864 0.01505 C -0.05503 0.03241 -0.07291 0.05741 -0.06771 0.06921 C -0.06267 0.08148 -0.0368 0.07685 -0.01059 0.05949 C 0.00295 0.04884 0.01406 0.03889 0.02084 0.02917 C 0.02778 0.02245 0.03281 0.01435 0.03854 0.0044 C 0.05556 -0.02755 0.0625 -0.06019 0.05434 -0.06875 C 0.04566 -0.07732 0.025 -0.05787 0.00677 -0.02662 C -0.00121 -0.01111 -0.00746 0.00463 -0.00989 0.01713 C -0.01389 0.02616 -0.01597 0.03866 -0.01753 0.05069 C -0.02274 0.09028 -0.01875 0.12523 -0.00833 0.12731 C 0.00226 0.13009 0.01424 0.10069 0.01962 0.06111 C 0.02257 0.04352 0.02275 0.02685 0.02031 0.01204 C 0.02031 0.00116 0.0191 -0.01042 0.0158 -0.02292 C 0.00712 -0.06273 -0.00781 -0.09144 -0.01788 -0.08889 C -0.02778 -0.08542 -0.02916 -0.05139 -0.02031 -0.01157 C -0.01666 0.00486 -0.01146 0.02037 -0.0066 0.03102 C -0.00225 0.04236 0.00452 0.05393 0.01181 0.06435 C 0.03229 0.09537 0.05417 0.11412 0.0625 0.10486 C 0.07014 0.09583 0.0599 0.06412 0.03959 0.03333 C 0.03004 0.01898 0.01962 0.00718 0.01163 0.00069 C 0.00434 -0.00695 -0.00416 -0.0132 -0.01389 -0.01968 C -0.04219 -0.03634 -0.0684 -0.03889 -0.07205 -0.02616 C -0.07604 -0.01435 -0.05677 0.00903 -0.02882 0.02569 C -0.0151 0.03356 -0.00121 0.03935 0.00868 0.0412 C 0.01719 0.04259 0.0257 0.04352 0.03611 0.04444 C 0.06615 0.04236 0.09045 0.03125 0.08959 0.01713 C 0.08959 0.0044 0.06424 -0.00625 0.03386 -0.00625 C 0.01927 -0.00556 0.00504 -0.00417 -0.00364 0.00139 Z " pathEditMode="relative" rAng="12988225" ptsTypes="fffffffffffffffffffffffffffff">
                                      <p:cBhvr>
                                        <p:cTn id="14" dur="2000" fill="hold"/>
                                        <p:tgtEl>
                                          <p:spTgt spid="819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" y="16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29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049 0.00972 C 0.02865 0.01018 0.03785 0.01065 0.0474 0.00787 C 0.07657 0.00278 0.09966 -0.01273 0.09757 -0.02616 C 0.09566 -0.03958 0.07032 -0.04676 0.04115 -0.04167 C 0.02587 -0.03796 0.01268 -0.03357 0.004 -0.02708 C -0.00382 -0.02361 -0.01111 -0.01852 -0.01875 -0.01134 C -0.04253 0.01111 -0.05711 0.03958 -0.05156 0.05069 C -0.04548 0.0625 -0.021 0.05324 0.00348 0.03125 C 0.01493 0.02037 0.02466 0.00833 0.02987 -0.00278 C 0.03629 -0.00926 0.04132 -0.01991 0.04566 -0.03102 C 0.06007 -0.06621 0.06511 -0.10046 0.05591 -0.10718 C 0.04653 -0.11458 0.02778 -0.09213 0.0132 -0.05718 C 0.00608 -0.04167 0.00122 -0.0257 0.00035 -0.01065 C -0.00243 -0.0007 -0.00399 0.01088 -0.00399 0.0243 C -0.00555 0.06574 0.00139 0.0993 0.01146 0.10092 C 0.02188 0.10185 0.0316 0.07037 0.03316 0.0294 C 0.03334 0.01227 0.03212 -0.00463 0.03056 -0.01713 C 0.02917 -0.02917 0.02587 -0.04329 0.02136 -0.05671 C 0.00973 -0.09491 -0.00659 -0.12199 -0.01684 -0.11644 C -0.02621 -0.11181 -0.0243 -0.07732 -0.01267 -0.03912 C -0.00677 -0.0213 0.00018 -0.00579 0.00573 0.00417 C 0.01077 0.01412 0.01702 0.02361 0.025 0.03403 C 0.04705 0.0618 0.07171 0.07662 0.07813 0.06574 C 0.08507 0.05625 0.07205 0.02592 0.05035 -0.00185 C 0.03907 -0.01597 0.02761 -0.02708 0.01858 -0.0331 C 0.01059 -0.03843 0.00296 -0.04306 -0.00659 -0.04792 C -0.03541 -0.05903 -0.06128 -0.05949 -0.06354 -0.04583 C -0.06701 -0.03333 -0.04583 -0.0125 -0.01684 0.00046 C -0.00295 0.00648 0.01077 0.01134 0.02049 0.00972 Z " pathEditMode="relative" rAng="3335923" ptsTypes="fffffffffffffffffffffffffffff">
                                      <p:cBhvr>
                                        <p:cTn id="1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" y="-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28" grpId="0" animBg="1"/>
      <p:bldP spid="81929" grpId="0" animBg="1"/>
      <p:bldP spid="81930" grpId="0" animBg="1"/>
      <p:bldP spid="81931" grpId="0" animBg="1"/>
      <p:bldP spid="81927" grpId="0" animBg="1"/>
      <p:bldP spid="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4"/>
          <p:cNvSpPr>
            <a:spLocks noChangeArrowheads="1"/>
          </p:cNvSpPr>
          <p:nvPr/>
        </p:nvSpPr>
        <p:spPr bwMode="auto">
          <a:xfrm>
            <a:off x="179388" y="333375"/>
            <a:ext cx="8785225" cy="6335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81928" name="Oval 8"/>
          <p:cNvSpPr>
            <a:spLocks noChangeArrowheads="1"/>
          </p:cNvSpPr>
          <p:nvPr/>
        </p:nvSpPr>
        <p:spPr bwMode="auto">
          <a:xfrm>
            <a:off x="3708400" y="4149725"/>
            <a:ext cx="1728788" cy="1800225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81929" name="Oval 9"/>
          <p:cNvSpPr>
            <a:spLocks noChangeArrowheads="1"/>
          </p:cNvSpPr>
          <p:nvPr/>
        </p:nvSpPr>
        <p:spPr bwMode="auto">
          <a:xfrm>
            <a:off x="6588125" y="4076700"/>
            <a:ext cx="1728788" cy="1800225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81930" name="Oval 10"/>
          <p:cNvSpPr>
            <a:spLocks noChangeArrowheads="1"/>
          </p:cNvSpPr>
          <p:nvPr/>
        </p:nvSpPr>
        <p:spPr bwMode="auto">
          <a:xfrm>
            <a:off x="6659563" y="1268413"/>
            <a:ext cx="1728787" cy="1800225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81931" name="Oval 11"/>
          <p:cNvSpPr>
            <a:spLocks noChangeArrowheads="1"/>
          </p:cNvSpPr>
          <p:nvPr/>
        </p:nvSpPr>
        <p:spPr bwMode="auto">
          <a:xfrm>
            <a:off x="755650" y="1268413"/>
            <a:ext cx="1728788" cy="1800225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81927" name="Oval 7"/>
          <p:cNvSpPr>
            <a:spLocks noChangeArrowheads="1"/>
          </p:cNvSpPr>
          <p:nvPr/>
        </p:nvSpPr>
        <p:spPr bwMode="auto">
          <a:xfrm>
            <a:off x="900113" y="4005263"/>
            <a:ext cx="1728787" cy="1800225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" name="Oval 11"/>
          <p:cNvSpPr>
            <a:spLocks noChangeArrowheads="1"/>
          </p:cNvSpPr>
          <p:nvPr/>
        </p:nvSpPr>
        <p:spPr bwMode="auto">
          <a:xfrm>
            <a:off x="3708400" y="1052513"/>
            <a:ext cx="1728788" cy="1800225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709 -0.01945 C 0.02431 -0.02986 0.02118 -0.0412 0.0158 -0.05255 C 0.00122 -0.08611 -0.01857 -0.1088 -0.02673 -0.10185 C -0.03559 -0.09375 -0.03055 -0.05995 -0.01632 -0.0257 C -0.00798 -0.0081 -0.00017 0.00625 0.00764 0.01481 C 0.01337 0.02268 0.01927 0.02963 0.02709 0.0368 C 0.05243 0.05741 0.07726 0.06505 0.08299 0.05347 C 0.08872 0.0419 0.07327 0.01505 0.04879 -0.00741 C 0.03663 -0.01667 0.02483 -0.02431 0.01511 -0.02662 C 0.00799 -0.03171 -0.00121 -0.0338 -0.01059 -0.03519 C -0.04045 -0.04005 -0.06614 -0.03357 -0.06718 -0.01945 C -0.06892 -0.00486 -0.046 0.00972 -0.01649 0.01481 C -0.00295 0.01759 0.01007 0.0169 0.02066 0.01296 C 0.02865 0.01273 0.03716 0.01018 0.04636 0.00486 C 0.07587 -0.00857 0.0967 -0.02986 0.09427 -0.04352 C 0.0908 -0.05625 0.06545 -0.05671 0.03594 -0.04236 C 0.02431 -0.03681 0.01285 -0.0287 0.00469 -0.02176 C -0.00312 -0.01528 -0.01146 -0.00648 -0.01927 0.0044 C -0.04149 0.03333 -0.05399 0.06366 -0.04653 0.07407 C -0.03958 0.08403 -0.01614 0.06852 0.00573 0.03981 C 0.0158 0.02616 0.02431 0.01134 0.02882 0.00093 C 0.03368 -0.00926 0.0382 -0.0213 0.04236 -0.03426 C 0.0533 -0.07269 0.05417 -0.10787 0.04427 -0.11204 C 0.03525 -0.11713 0.01875 -0.08982 0.00816 -0.05232 C 0.00243 -0.03287 -0.00087 -0.01435 -0.00156 -0.00116 C -0.00243 0.01042 -0.00278 0.02199 -0.00278 0.03588 C 0.0007 0.07523 0.01025 0.10741 0.02014 0.10555 C 0.03021 0.10463 0.03716 0.07014 0.03507 0.03009 C 0.03386 0.01018 0.03212 -0.00857 0.02709 -0.01945 Z " pathEditMode="relative" rAng="-3394664" ptsTypes="fffffffffffffffffffffffffffff">
                                      <p:cBhvr>
                                        <p:cTn id="6" dur="1000" fill="hold"/>
                                        <p:tgtEl>
                                          <p:spTgt spid="819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" y="1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9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007 0.00741 C 0.01771 0.01296 0.02518 0.01944 0.03473 0.02407 C 0.06198 0.03727 0.08802 0.03843 0.09115 0.02569 C 0.09393 0.0125 0.07414 -0.01019 0.0467 -0.02431 C 0.03195 -0.03079 0.0191 -0.03542 0.0092 -0.03542 C 0.00104 -0.03704 -0.00711 -0.03681 -0.01632 -0.03611 C -0.04548 -0.03102 -0.06857 -0.0162 -0.06736 -0.00255 C -0.06649 0.0118 -0.04166 0.01944 -0.01215 0.01597 C 0.00157 0.01389 0.01441 0.00926 0.02309 0.00324 C 0.03091 0.00116 0.03907 -0.00532 0.04705 -0.01227 C 0.07257 -0.03357 0.08907 -0.06065 0.08351 -0.07245 C 0.07778 -0.08495 0.05348 -0.07732 0.02778 -0.05556 C 0.01598 -0.04653 0.00625 -0.03495 0.00018 -0.02338 C -0.00607 -0.01597 -0.01146 -0.00671 -0.01649 0.00509 C -0.03246 0.04005 -0.03854 0.07454 -0.03003 0.08194 C -0.02135 0.08958 -0.00173 0.06805 0.01424 0.0331 C 0.02084 0.01829 0.02604 0.00255 0.02882 -0.00972 C 0.03195 -0.02107 0.0342 -0.03542 0.0349 -0.05023 C 0.03854 -0.09074 0.03403 -0.12546 0.02292 -0.12662 C 0.01302 -0.1287 0.00243 -0.09722 -0.00104 -0.05648 C -0.0026 -0.03727 -0.00208 -0.01968 -0.00052 -0.00671 C 0.00035 0.00509 0.00278 0.01782 0.00539 0.03148 C 0.01511 0.07083 0.03125 0.09907 0.04098 0.09352 C 0.05052 0.08958 0.05018 0.05463 0.04045 0.01667 C 0.03594 -0.00301 0.03004 -0.02037 0.02361 -0.03148 C 0.01893 -0.04097 0.01372 -0.05 0.00729 -0.06042 C -0.01406 -0.08866 -0.03628 -0.10532 -0.04392 -0.09514 C -0.05069 -0.08634 -0.03958 -0.0537 -0.01927 -0.02454 C -0.00885 -0.00995 0.00139 0.00255 0.01007 0.00741 Z " pathEditMode="relative" rAng="5049494" ptsTypes="fffffffffffffffffffffffffffff">
                                      <p:cBhvr>
                                        <p:cTn id="8" dur="1000" fill="hold"/>
                                        <p:tgtEl>
                                          <p:spTgt spid="819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" y="-21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29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4.07407E-6 C 0.00486 -0.0088 0.01059 -0.01829 0.01424 -0.03079 C 0.02726 -0.06551 0.0309 -0.1 0.0217 -0.10533 C 0.01198 -0.11065 -0.00677 -0.08658 -0.01997 -0.05186 C -0.02639 -0.03287 -0.03108 -0.01621 -0.03194 -0.00278 C -0.03438 0.00763 -0.03524 0.01851 -0.03524 0.03101 C -0.03438 0.07013 -0.02535 0.10231 -0.0151 0.10231 C -0.00469 0.10231 0.00347 0.07037 0.00399 0.03078 C 0.00347 0.01226 0.00156 -0.00533 -0.00226 -0.01737 C -0.0026 -0.02801 -0.0066 -0.03959 -0.01094 -0.0507 C -0.02431 -0.08658 -0.04271 -0.11112 -0.05208 -0.1051 C -0.06198 -0.09862 -0.05833 -0.06528 -0.04549 -0.02987 C -0.03976 -0.0132 -0.03247 0.00092 -0.02378 0.01064 C -0.01927 0.01944 -0.01302 0.02754 -0.00469 0.03495 C 0.01997 0.06041 0.04462 0.07176 0.05156 0.06134 C 0.05799 0.05069 0.0441 0.02222 0.01927 -0.00278 C 0.00903 -0.01297 -0.00208 -0.02107 -0.01094 -0.02616 C -0.01927 -0.03149 -0.02969 -0.03588 -0.04045 -0.03843 C -0.07083 -0.04723 -0.09688 -0.04468 -0.09913 -0.03056 C -0.10156 -0.01737 -0.07917 4.07407E-6 -0.04896 0.00879 C -0.03455 0.0125 -0.02101 0.01412 -0.01181 0.01296 C -0.00278 0.01296 0.00694 0.01111 0.01753 0.00879 C 0.04774 4.07407E-6 0.07031 -0.01852 0.06736 -0.03172 C 0.06528 -0.04468 0.03924 -0.04792 0.0099 -0.03936 C -0.00521 -0.03496 -0.01875 -0.02871 -0.0276 -0.02199 C -0.03524 -0.01667 -0.04253 -0.01042 -0.05104 -0.00278 C -0.07396 0.02291 -0.08872 0.05092 -0.08212 0.06111 C -0.07622 0.07176 -0.05104 0.06041 -0.02691 0.03611 C -0.0151 0.02384 -0.00451 0.0118 2.77778E-7 4.07407E-6 Z " pathEditMode="relative" rAng="0" ptsTypes="fffffffffffffffffffffffffffff">
                                      <p:cBhvr>
                                        <p:cTn id="10" dur="1000" fill="hold"/>
                                        <p:tgtEl>
                                          <p:spTgt spid="819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" y="-4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29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35 -0.00509 C 0.00035 0.00602 -3.33333E-6 0.01806 0.00226 0.03125 C 0.00695 0.06922 0.01927 0.10024 0.029 0.09746 C 0.03907 0.09399 0.04393 0.05996 0.03924 0.02153 C 0.03611 0.00116 0.03264 -0.0162 0.02761 -0.02777 C 0.02466 -0.03819 0.02084 -0.04745 0.01545 -0.05764 C -0.00243 -0.08889 -0.02395 -0.10787 -0.03246 -0.09976 C -0.04062 -0.09189 -0.03333 -0.05926 -0.01649 -0.02685 C -0.00798 -0.01226 0.00122 0.0007 0.0099 0.00741 C 0.01476 0.01551 0.02292 0.02176 0.03143 0.02778 C 0.05799 0.0463 0.08403 0.05186 0.08872 0.03936 C 0.09393 0.02686 0.07657 0.00232 0.05018 -0.01643 C 0.03837 -0.02546 0.02622 -0.03101 0.01493 -0.0324 C 0.00764 -0.03588 -0.00104 -0.0375 -0.01128 -0.03703 C -0.04236 -0.03842 -0.06753 -0.02824 -0.0684 -0.01458 C -0.06875 -0.00092 -0.04531 0.01135 -0.01406 0.01227 C -0.00139 0.0125 0.01111 0.01042 0.02084 0.00741 C 0.02986 0.00556 0.04028 0.00093 0.05 -0.00555 C 0.07865 -0.02199 0.09861 -0.04467 0.0941 -0.05764 C 0.09045 -0.07014 0.06459 -0.06666 0.03629 -0.05023 C 0.02309 -0.04213 0.01164 -0.03287 0.004 -0.025 C -0.00312 -0.01782 -0.01041 -0.00879 -0.0177 0.00162 C -0.03819 0.03218 -0.04843 0.06459 -0.04027 0.07338 C -0.03298 0.08218 -0.01059 0.06436 0.00973 0.03449 C 0.0198 0.01922 0.02813 0.00348 0.03247 -0.00902 C 0.03611 -0.01898 0.03941 -0.02963 0.04306 -0.04282 C 0.05035 -0.08125 0.05018 -0.11597 0.04011 -0.11851 C 0.03056 -0.12268 0.01528 -0.09375 0.00643 -0.05509 C 0.00226 -0.03611 -0.00104 -0.01782 0.00035 -0.00509 Z " pathEditMode="relative" rAng="8653806" ptsTypes="fffffffffffffffffffffffffffff">
                                      <p:cBhvr>
                                        <p:cTn id="12" dur="1000" fill="hold"/>
                                        <p:tgtEl>
                                          <p:spTgt spid="819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" y="-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29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64 0.00139 C -0.01163 0.00509 -0.01996 0.00833 -0.02864 0.01505 C -0.05503 0.03241 -0.07291 0.05741 -0.06771 0.06921 C -0.06267 0.08148 -0.0368 0.07685 -0.01059 0.05949 C 0.00295 0.04884 0.01406 0.03889 0.02084 0.02917 C 0.02778 0.02245 0.03281 0.01435 0.03854 0.0044 C 0.05556 -0.02755 0.0625 -0.06019 0.05434 -0.06875 C 0.04566 -0.07732 0.025 -0.05787 0.00677 -0.02662 C -0.00121 -0.01111 -0.00746 0.00463 -0.00989 0.01713 C -0.01389 0.02616 -0.01597 0.03866 -0.01753 0.05069 C -0.02274 0.09028 -0.01875 0.12523 -0.00833 0.12731 C 0.00226 0.13009 0.01424 0.10069 0.01962 0.06111 C 0.02257 0.04352 0.02275 0.02685 0.02031 0.01204 C 0.02031 0.00116 0.0191 -0.01042 0.0158 -0.02292 C 0.00712 -0.06273 -0.00781 -0.09144 -0.01788 -0.08889 C -0.02778 -0.08542 -0.02916 -0.05139 -0.02031 -0.01157 C -0.01666 0.00486 -0.01146 0.02037 -0.0066 0.03102 C -0.00225 0.04236 0.00452 0.05393 0.01181 0.06435 C 0.03229 0.09537 0.05417 0.11412 0.0625 0.10486 C 0.07014 0.09583 0.0599 0.06412 0.03959 0.03333 C 0.03004 0.01898 0.01962 0.00718 0.01163 0.00069 C 0.00434 -0.00695 -0.00416 -0.0132 -0.01389 -0.01968 C -0.04219 -0.03634 -0.0684 -0.03889 -0.07205 -0.02616 C -0.07604 -0.01435 -0.05677 0.00903 -0.02882 0.02569 C -0.0151 0.03356 -0.00121 0.03935 0.00868 0.0412 C 0.01719 0.04259 0.0257 0.04352 0.03611 0.04444 C 0.06615 0.04236 0.09045 0.03125 0.08959 0.01713 C 0.08959 0.0044 0.06424 -0.00625 0.03386 -0.00625 C 0.01927 -0.00556 0.00504 -0.00417 -0.00364 0.00139 Z " pathEditMode="relative" rAng="12988225" ptsTypes="fffffffffffffffffffffffffffff">
                                      <p:cBhvr>
                                        <p:cTn id="14" dur="1000" fill="hold"/>
                                        <p:tgtEl>
                                          <p:spTgt spid="819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" y="16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29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049 0.00972 C 0.02865 0.01018 0.03785 0.01065 0.0474 0.00787 C 0.07657 0.00278 0.09966 -0.01273 0.09757 -0.02616 C 0.09566 -0.03958 0.07032 -0.04676 0.04115 -0.04167 C 0.02587 -0.03796 0.01268 -0.03357 0.004 -0.02708 C -0.00382 -0.02361 -0.01111 -0.01852 -0.01875 -0.01134 C -0.04253 0.01111 -0.05711 0.03958 -0.05156 0.05069 C -0.04548 0.0625 -0.021 0.05324 0.00348 0.03125 C 0.01493 0.02037 0.02466 0.00833 0.02987 -0.00278 C 0.03629 -0.00926 0.04132 -0.01991 0.04566 -0.03102 C 0.06007 -0.06621 0.06511 -0.10046 0.05591 -0.10718 C 0.04653 -0.11458 0.02778 -0.09213 0.0132 -0.05718 C 0.00608 -0.04167 0.00122 -0.0257 0.00035 -0.01065 C -0.00243 -0.0007 -0.00399 0.01088 -0.00399 0.0243 C -0.00555 0.06574 0.00139 0.0993 0.01146 0.10092 C 0.02188 0.10185 0.0316 0.07037 0.03316 0.0294 C 0.03334 0.01227 0.03212 -0.00463 0.03056 -0.01713 C 0.02917 -0.02917 0.02587 -0.04329 0.02136 -0.05671 C 0.00973 -0.09491 -0.00659 -0.12199 -0.01684 -0.11644 C -0.02621 -0.11181 -0.0243 -0.07732 -0.01267 -0.03912 C -0.00677 -0.0213 0.00018 -0.00579 0.00573 0.00417 C 0.01077 0.01412 0.01702 0.02361 0.025 0.03403 C 0.04705 0.0618 0.07171 0.07662 0.07813 0.06574 C 0.08507 0.05625 0.07205 0.02592 0.05035 -0.00185 C 0.03907 -0.01597 0.02761 -0.02708 0.01858 -0.0331 C 0.01059 -0.03843 0.00296 -0.04306 -0.00659 -0.04792 C -0.03541 -0.05903 -0.06128 -0.05949 -0.06354 -0.04583 C -0.06701 -0.03333 -0.04583 -0.0125 -0.01684 0.00046 C -0.00295 0.00648 0.01077 0.01134 0.02049 0.00972 Z " pathEditMode="relative" rAng="3335923" ptsTypes="fffffffffffffffffffffffffffff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" y="-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28" grpId="0" animBg="1"/>
      <p:bldP spid="81929" grpId="0" animBg="1"/>
      <p:bldP spid="81930" grpId="0" animBg="1"/>
      <p:bldP spid="81931" grpId="0" animBg="1"/>
      <p:bldP spid="81927" grpId="0" animBg="1"/>
      <p:bldP spid="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0"/>
            <a:ext cx="8786842" cy="642918"/>
          </a:xfrm>
        </p:spPr>
        <p:txBody>
          <a:bodyPr>
            <a:noAutofit/>
          </a:bodyPr>
          <a:lstStyle/>
          <a:p>
            <a:pPr algn="ctr"/>
            <a:r>
              <a:rPr lang="ru-RU" b="1" dirty="0" smtClean="0">
                <a:ln>
                  <a:solidFill>
                    <a:srgbClr val="FFFF00"/>
                  </a:solidFill>
                </a:ln>
                <a:latin typeface="Morpheus" pitchFamily="2" charset="0"/>
              </a:rPr>
              <a:t>Физический смысл температуры</a:t>
            </a:r>
            <a:endParaRPr lang="ru-RU" b="1" dirty="0">
              <a:ln>
                <a:solidFill>
                  <a:srgbClr val="FFFF00"/>
                </a:solidFill>
              </a:ln>
              <a:latin typeface="Morpheus" pitchFamily="2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85720" y="1357298"/>
            <a:ext cx="8715404" cy="4857784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В теле с большей температурой молекулы в среднем движутся быстрее.</a:t>
            </a:r>
          </a:p>
          <a:p>
            <a:pPr algn="ctr"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Температура вещества определяется не только средней скоростью движения молекул, но и их массой.</a:t>
            </a:r>
          </a:p>
          <a:p>
            <a:pPr algn="ctr">
              <a:buNone/>
            </a:pPr>
            <a:r>
              <a:rPr lang="ru-RU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Температура является мерой средней кинетической энергией частиц тела.</a:t>
            </a:r>
          </a:p>
          <a:p>
            <a:pPr algn="ctr">
              <a:buNone/>
            </a:pPr>
            <a:endParaRPr lang="ru-RU" b="1" dirty="0" smtClean="0"/>
          </a:p>
          <a:p>
            <a:pPr algn="ctr">
              <a:buNone/>
            </a:pPr>
            <a:endParaRPr lang="ru-RU" sz="2800" b="1" dirty="0" smtClean="0"/>
          </a:p>
          <a:p>
            <a:pPr algn="ctr">
              <a:buNone/>
            </a:pPr>
            <a:endParaRPr lang="ru-RU" sz="2800" b="1" dirty="0" smtClean="0"/>
          </a:p>
          <a:p>
            <a:pPr algn="ctr">
              <a:buNone/>
            </a:pPr>
            <a:endParaRPr lang="ru-RU" sz="2800" b="1" dirty="0" smtClean="0"/>
          </a:p>
          <a:p>
            <a:pPr algn="ctr">
              <a:buNone/>
            </a:pPr>
            <a:endParaRPr lang="ru-RU" sz="2800" b="1" dirty="0" smtClean="0"/>
          </a:p>
          <a:p>
            <a:pPr algn="ctr">
              <a:buNone/>
            </a:pPr>
            <a:endParaRPr lang="ru-RU" sz="2800" b="1" dirty="0" smtClean="0"/>
          </a:p>
          <a:p>
            <a:pPr algn="ctr">
              <a:buNone/>
            </a:pPr>
            <a:endParaRPr lang="ru-RU" sz="2800" b="1" dirty="0" smtClean="0"/>
          </a:p>
          <a:p>
            <a:pPr algn="ctr">
              <a:buNone/>
            </a:pPr>
            <a:endParaRPr lang="ru-RU" sz="2800" b="1" dirty="0" smtClean="0"/>
          </a:p>
          <a:p>
            <a:pPr algn="ctr">
              <a:buNone/>
            </a:pPr>
            <a:endParaRPr lang="ru-RU" b="1" dirty="0" smtClean="0"/>
          </a:p>
          <a:p>
            <a:pPr>
              <a:buNone/>
            </a:pPr>
            <a:endParaRPr lang="ru-RU" sz="40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320"/>
                            </p:stCondLst>
                            <p:childTnLst>
                              <p:par>
                                <p:cTn id="17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8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8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8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7680"/>
                            </p:stCondLst>
                            <p:childTnLst>
                              <p:par>
                                <p:cTn id="23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5" dur="8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6" dur="8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8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xfrm>
            <a:off x="34925" y="44450"/>
            <a:ext cx="9074150" cy="1143000"/>
          </a:xfrm>
        </p:spPr>
        <p:txBody>
          <a:bodyPr>
            <a:noAutofit/>
          </a:bodyPr>
          <a:lstStyle/>
          <a:p>
            <a:pPr eaLnBrk="1" hangingPunct="1"/>
            <a:r>
              <a:rPr lang="ru-RU" sz="4000" b="1" dirty="0" smtClean="0">
                <a:ln>
                  <a:solidFill>
                    <a:srgbClr val="FFFF00"/>
                  </a:solidFill>
                </a:ln>
              </a:rPr>
              <a:t>Почему, когда солят огурцы, то заливают горячий рассол?</a:t>
            </a:r>
          </a:p>
        </p:txBody>
      </p:sp>
      <p:sp>
        <p:nvSpPr>
          <p:cNvPr id="31748" name="Rectangle 4"/>
          <p:cNvSpPr>
            <a:spLocks noChangeArrowheads="1"/>
          </p:cNvSpPr>
          <p:nvPr/>
        </p:nvSpPr>
        <p:spPr bwMode="auto">
          <a:xfrm>
            <a:off x="5940425" y="2276475"/>
            <a:ext cx="3024188" cy="4222750"/>
          </a:xfrm>
          <a:prstGeom prst="rect">
            <a:avLst/>
          </a:prstGeom>
          <a:solidFill>
            <a:srgbClr val="008000">
              <a:alpha val="27843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31749" name="Rectangle 5"/>
          <p:cNvSpPr>
            <a:spLocks noChangeArrowheads="1"/>
          </p:cNvSpPr>
          <p:nvPr/>
        </p:nvSpPr>
        <p:spPr bwMode="auto">
          <a:xfrm>
            <a:off x="5940425" y="1339850"/>
            <a:ext cx="3024188" cy="5137150"/>
          </a:xfrm>
          <a:prstGeom prst="rect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31750" name="Oval 6"/>
          <p:cNvSpPr>
            <a:spLocks noChangeArrowheads="1"/>
          </p:cNvSpPr>
          <p:nvPr/>
        </p:nvSpPr>
        <p:spPr bwMode="auto">
          <a:xfrm rot="-9575500">
            <a:off x="6156325" y="3357563"/>
            <a:ext cx="2087563" cy="647700"/>
          </a:xfrm>
          <a:prstGeom prst="ellipse">
            <a:avLst/>
          </a:prstGeom>
          <a:gradFill rotWithShape="1">
            <a:gsLst>
              <a:gs pos="0">
                <a:srgbClr val="008000"/>
              </a:gs>
              <a:gs pos="100000">
                <a:srgbClr val="99FF66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31751" name="Oval 7"/>
          <p:cNvSpPr>
            <a:spLocks noChangeArrowheads="1"/>
          </p:cNvSpPr>
          <p:nvPr/>
        </p:nvSpPr>
        <p:spPr bwMode="auto">
          <a:xfrm rot="7503907">
            <a:off x="7163593" y="4148932"/>
            <a:ext cx="2087563" cy="647700"/>
          </a:xfrm>
          <a:prstGeom prst="ellipse">
            <a:avLst/>
          </a:prstGeom>
          <a:gradFill rotWithShape="1">
            <a:gsLst>
              <a:gs pos="0">
                <a:srgbClr val="008000"/>
              </a:gs>
              <a:gs pos="100000">
                <a:srgbClr val="99FF66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31752" name="Oval 8"/>
          <p:cNvSpPr>
            <a:spLocks noChangeArrowheads="1"/>
          </p:cNvSpPr>
          <p:nvPr/>
        </p:nvSpPr>
        <p:spPr bwMode="auto">
          <a:xfrm rot="-6984558">
            <a:off x="5652294" y="4436269"/>
            <a:ext cx="2087562" cy="647700"/>
          </a:xfrm>
          <a:prstGeom prst="ellipse">
            <a:avLst/>
          </a:prstGeom>
          <a:gradFill rotWithShape="1">
            <a:gsLst>
              <a:gs pos="0">
                <a:srgbClr val="008000"/>
              </a:gs>
              <a:gs pos="100000">
                <a:srgbClr val="99FF66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31753" name="Oval 9"/>
          <p:cNvSpPr>
            <a:spLocks noChangeArrowheads="1"/>
          </p:cNvSpPr>
          <p:nvPr/>
        </p:nvSpPr>
        <p:spPr bwMode="auto">
          <a:xfrm rot="-9004004">
            <a:off x="6732588" y="5229225"/>
            <a:ext cx="2311400" cy="817563"/>
          </a:xfrm>
          <a:prstGeom prst="ellipse">
            <a:avLst/>
          </a:prstGeom>
          <a:gradFill rotWithShape="1">
            <a:gsLst>
              <a:gs pos="0">
                <a:srgbClr val="008000"/>
              </a:gs>
              <a:gs pos="100000">
                <a:srgbClr val="99FF66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31754" name="Oval 10"/>
          <p:cNvSpPr>
            <a:spLocks noChangeArrowheads="1"/>
          </p:cNvSpPr>
          <p:nvPr/>
        </p:nvSpPr>
        <p:spPr bwMode="auto">
          <a:xfrm rot="10800000">
            <a:off x="6156325" y="5661025"/>
            <a:ext cx="2087563" cy="647700"/>
          </a:xfrm>
          <a:prstGeom prst="ellipse">
            <a:avLst/>
          </a:prstGeom>
          <a:gradFill rotWithShape="1">
            <a:gsLst>
              <a:gs pos="0">
                <a:srgbClr val="008000"/>
              </a:gs>
              <a:gs pos="100000">
                <a:srgbClr val="99FF66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31755" name="Rectangle 11"/>
          <p:cNvSpPr>
            <a:spLocks noChangeArrowheads="1"/>
          </p:cNvSpPr>
          <p:nvPr/>
        </p:nvSpPr>
        <p:spPr bwMode="auto">
          <a:xfrm>
            <a:off x="34925" y="1341438"/>
            <a:ext cx="5761038" cy="5472112"/>
          </a:xfrm>
          <a:prstGeom prst="rect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31756" name="Oval 12"/>
          <p:cNvSpPr>
            <a:spLocks noChangeArrowheads="1"/>
          </p:cNvSpPr>
          <p:nvPr/>
        </p:nvSpPr>
        <p:spPr bwMode="auto">
          <a:xfrm>
            <a:off x="179388" y="5805488"/>
            <a:ext cx="914400" cy="914400"/>
          </a:xfrm>
          <a:prstGeom prst="ellipse">
            <a:avLst/>
          </a:prstGeom>
          <a:gradFill rotWithShape="1">
            <a:gsLst>
              <a:gs pos="0">
                <a:srgbClr val="00CC00"/>
              </a:gs>
              <a:gs pos="100000">
                <a:srgbClr val="005E00"/>
              </a:gs>
            </a:gsLst>
            <a:lin ang="27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9229" name="Oval 13"/>
          <p:cNvSpPr>
            <a:spLocks noChangeArrowheads="1"/>
          </p:cNvSpPr>
          <p:nvPr/>
        </p:nvSpPr>
        <p:spPr bwMode="auto">
          <a:xfrm>
            <a:off x="2268538" y="5805488"/>
            <a:ext cx="914400" cy="914400"/>
          </a:xfrm>
          <a:prstGeom prst="ellipse">
            <a:avLst/>
          </a:prstGeom>
          <a:gradFill rotWithShape="1">
            <a:gsLst>
              <a:gs pos="0">
                <a:srgbClr val="00CC00"/>
              </a:gs>
              <a:gs pos="100000">
                <a:srgbClr val="005E00"/>
              </a:gs>
            </a:gsLst>
            <a:lin ang="27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9230" name="Oval 14"/>
          <p:cNvSpPr>
            <a:spLocks noChangeArrowheads="1"/>
          </p:cNvSpPr>
          <p:nvPr/>
        </p:nvSpPr>
        <p:spPr bwMode="auto">
          <a:xfrm>
            <a:off x="4427538" y="4437063"/>
            <a:ext cx="914400" cy="914400"/>
          </a:xfrm>
          <a:prstGeom prst="ellipse">
            <a:avLst/>
          </a:prstGeom>
          <a:gradFill rotWithShape="1">
            <a:gsLst>
              <a:gs pos="0">
                <a:srgbClr val="00CC00"/>
              </a:gs>
              <a:gs pos="100000">
                <a:srgbClr val="005E00"/>
              </a:gs>
            </a:gsLst>
            <a:lin ang="27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9231" name="Oval 15"/>
          <p:cNvSpPr>
            <a:spLocks noChangeArrowheads="1"/>
          </p:cNvSpPr>
          <p:nvPr/>
        </p:nvSpPr>
        <p:spPr bwMode="auto">
          <a:xfrm>
            <a:off x="1619250" y="4797425"/>
            <a:ext cx="914400" cy="914400"/>
          </a:xfrm>
          <a:prstGeom prst="ellipse">
            <a:avLst/>
          </a:prstGeom>
          <a:gradFill rotWithShape="1">
            <a:gsLst>
              <a:gs pos="0">
                <a:srgbClr val="00CC00"/>
              </a:gs>
              <a:gs pos="100000">
                <a:srgbClr val="005E00"/>
              </a:gs>
            </a:gsLst>
            <a:lin ang="27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9232" name="Oval 16"/>
          <p:cNvSpPr>
            <a:spLocks noChangeArrowheads="1"/>
          </p:cNvSpPr>
          <p:nvPr/>
        </p:nvSpPr>
        <p:spPr bwMode="auto">
          <a:xfrm>
            <a:off x="2916238" y="4581525"/>
            <a:ext cx="914400" cy="914400"/>
          </a:xfrm>
          <a:prstGeom prst="ellipse">
            <a:avLst/>
          </a:prstGeom>
          <a:gradFill rotWithShape="1">
            <a:gsLst>
              <a:gs pos="0">
                <a:srgbClr val="00CC00"/>
              </a:gs>
              <a:gs pos="100000">
                <a:srgbClr val="005E00"/>
              </a:gs>
            </a:gsLst>
            <a:lin ang="27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31761" name="Oval 17"/>
          <p:cNvSpPr>
            <a:spLocks noChangeArrowheads="1"/>
          </p:cNvSpPr>
          <p:nvPr/>
        </p:nvSpPr>
        <p:spPr bwMode="auto">
          <a:xfrm>
            <a:off x="4356100" y="5805488"/>
            <a:ext cx="914400" cy="914400"/>
          </a:xfrm>
          <a:prstGeom prst="ellipse">
            <a:avLst/>
          </a:prstGeom>
          <a:gradFill rotWithShape="1">
            <a:gsLst>
              <a:gs pos="0">
                <a:srgbClr val="00CC00"/>
              </a:gs>
              <a:gs pos="100000">
                <a:srgbClr val="005E00"/>
              </a:gs>
            </a:gsLst>
            <a:lin ang="27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9234" name="Oval 18"/>
          <p:cNvSpPr>
            <a:spLocks noChangeArrowheads="1"/>
          </p:cNvSpPr>
          <p:nvPr/>
        </p:nvSpPr>
        <p:spPr bwMode="auto">
          <a:xfrm>
            <a:off x="107950" y="4508500"/>
            <a:ext cx="914400" cy="914400"/>
          </a:xfrm>
          <a:prstGeom prst="ellipse">
            <a:avLst/>
          </a:prstGeom>
          <a:gradFill rotWithShape="1">
            <a:gsLst>
              <a:gs pos="0">
                <a:srgbClr val="00CC00"/>
              </a:gs>
              <a:gs pos="100000">
                <a:srgbClr val="005E00"/>
              </a:gs>
            </a:gsLst>
            <a:lin ang="27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31763" name="Oval 19"/>
          <p:cNvSpPr>
            <a:spLocks noChangeArrowheads="1"/>
          </p:cNvSpPr>
          <p:nvPr/>
        </p:nvSpPr>
        <p:spPr bwMode="auto">
          <a:xfrm rot="10800000">
            <a:off x="1619250" y="1557338"/>
            <a:ext cx="914400" cy="914400"/>
          </a:xfrm>
          <a:prstGeom prst="ellipse">
            <a:avLst/>
          </a:prstGeom>
          <a:solidFill>
            <a:srgbClr val="CC0066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9236" name="Oval 20"/>
          <p:cNvSpPr>
            <a:spLocks noChangeArrowheads="1"/>
          </p:cNvSpPr>
          <p:nvPr/>
        </p:nvSpPr>
        <p:spPr bwMode="auto">
          <a:xfrm rot="10800000">
            <a:off x="2266950" y="3286125"/>
            <a:ext cx="914400" cy="914400"/>
          </a:xfrm>
          <a:prstGeom prst="ellipse">
            <a:avLst/>
          </a:prstGeom>
          <a:solidFill>
            <a:srgbClr val="CC0066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9237" name="Oval 21"/>
          <p:cNvSpPr>
            <a:spLocks noChangeArrowheads="1"/>
          </p:cNvSpPr>
          <p:nvPr/>
        </p:nvSpPr>
        <p:spPr bwMode="auto">
          <a:xfrm rot="10800000">
            <a:off x="4787900" y="2852738"/>
            <a:ext cx="914400" cy="914400"/>
          </a:xfrm>
          <a:prstGeom prst="ellipse">
            <a:avLst/>
          </a:prstGeom>
          <a:solidFill>
            <a:srgbClr val="CC0066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9238" name="Oval 22"/>
          <p:cNvSpPr>
            <a:spLocks noChangeArrowheads="1"/>
          </p:cNvSpPr>
          <p:nvPr/>
        </p:nvSpPr>
        <p:spPr bwMode="auto">
          <a:xfrm rot="10800000">
            <a:off x="250825" y="2565400"/>
            <a:ext cx="914400" cy="914400"/>
          </a:xfrm>
          <a:prstGeom prst="ellipse">
            <a:avLst/>
          </a:prstGeom>
          <a:solidFill>
            <a:srgbClr val="CC0066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9239" name="Oval 23"/>
          <p:cNvSpPr>
            <a:spLocks noChangeArrowheads="1"/>
          </p:cNvSpPr>
          <p:nvPr/>
        </p:nvSpPr>
        <p:spPr bwMode="auto">
          <a:xfrm rot="10800000">
            <a:off x="2700338" y="2060575"/>
            <a:ext cx="914400" cy="914400"/>
          </a:xfrm>
          <a:prstGeom prst="ellipse">
            <a:avLst/>
          </a:prstGeom>
          <a:solidFill>
            <a:srgbClr val="CC0066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31768" name="Oval 24"/>
          <p:cNvSpPr>
            <a:spLocks noChangeArrowheads="1"/>
          </p:cNvSpPr>
          <p:nvPr/>
        </p:nvSpPr>
        <p:spPr bwMode="auto">
          <a:xfrm rot="10800000">
            <a:off x="4716463" y="1700213"/>
            <a:ext cx="914400" cy="914400"/>
          </a:xfrm>
          <a:prstGeom prst="ellipse">
            <a:avLst/>
          </a:prstGeom>
          <a:solidFill>
            <a:srgbClr val="CC0066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9241" name="Oval 25"/>
          <p:cNvSpPr>
            <a:spLocks noChangeArrowheads="1"/>
          </p:cNvSpPr>
          <p:nvPr/>
        </p:nvSpPr>
        <p:spPr bwMode="auto">
          <a:xfrm rot="10800000">
            <a:off x="3779838" y="2708275"/>
            <a:ext cx="914400" cy="914400"/>
          </a:xfrm>
          <a:prstGeom prst="ellipse">
            <a:avLst/>
          </a:prstGeom>
          <a:solidFill>
            <a:srgbClr val="CC0066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9242" name="Text Box 26"/>
          <p:cNvSpPr txBox="1">
            <a:spLocks noChangeArrowheads="1"/>
          </p:cNvSpPr>
          <p:nvPr/>
        </p:nvSpPr>
        <p:spPr bwMode="auto">
          <a:xfrm>
            <a:off x="2843213" y="2205038"/>
            <a:ext cx="2808287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ru-RU" sz="3200" b="1">
                <a:effectLst>
                  <a:outerShdw blurRad="38100" dist="38100" dir="2700000" algn="tl">
                    <a:srgbClr val="C0C0C0"/>
                  </a:outerShdw>
                </a:effectLst>
              </a:rPr>
              <a:t>Диффузия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17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-4.44444E-6 L 0.17049 -0.38171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92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5" y="-191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3.33333E-6 L -0.09723 -0.43426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92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" y="-217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1.11111E-6 L 0.07604 -0.0456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92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" y="-23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4.07407E-6 L 0.03663 -0.42361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92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" y="-212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3.33333E-6 L -0.10504 0.09074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92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3" y="45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1.85185E-6 L -0.16806 0.39537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92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4" y="198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7.40741E-7 L 0.06024 0.32176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92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" y="161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7.40741E-7 L 0.05226 0.31134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92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" y="156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3.7037E-7 L 0.00504 0.19583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92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" y="98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2.22222E-6 L -0.24687 -0.24514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92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3" y="-1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92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92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9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0" dur="2000" fill="hold"/>
                                        <p:tgtEl>
                                          <p:spTgt spid="9242"/>
                                        </p:tgtEl>
                                      </p:cBhvr>
                                      <p:by x="260000" y="26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46" grpId="0"/>
      <p:bldP spid="9229" grpId="0" animBg="1"/>
      <p:bldP spid="9230" grpId="0" animBg="1"/>
      <p:bldP spid="9231" grpId="0" animBg="1"/>
      <p:bldP spid="9232" grpId="0" animBg="1"/>
      <p:bldP spid="9234" grpId="0" animBg="1"/>
      <p:bldP spid="9236" grpId="0" animBg="1"/>
      <p:bldP spid="9237" grpId="0" animBg="1"/>
      <p:bldP spid="9238" grpId="0" animBg="1"/>
      <p:bldP spid="9239" grpId="0" animBg="1"/>
      <p:bldP spid="9241" grpId="0" animBg="1"/>
      <p:bldP spid="924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09075" cy="836613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ru-RU" sz="8000" b="1" dirty="0" smtClean="0">
                <a:ln>
                  <a:solidFill>
                    <a:srgbClr val="FFFF00"/>
                  </a:solidFill>
                </a:ln>
                <a:solidFill>
                  <a:srgbClr val="0000CC"/>
                </a:solidFill>
              </a:rPr>
              <a:t>Диффузия</a:t>
            </a:r>
            <a:r>
              <a:rPr lang="ru-RU" sz="8800" b="1" dirty="0" smtClean="0">
                <a:ln>
                  <a:solidFill>
                    <a:srgbClr val="FFFF00"/>
                  </a:solidFill>
                </a:ln>
                <a:solidFill>
                  <a:srgbClr val="0000CC"/>
                </a:solidFill>
              </a:rPr>
              <a:t> </a:t>
            </a:r>
            <a:r>
              <a:rPr lang="ru-RU" sz="8800" b="1" dirty="0" smtClean="0">
                <a:ln>
                  <a:solidFill>
                    <a:srgbClr val="FFFF00"/>
                  </a:solidFill>
                </a:ln>
              </a:rPr>
              <a:t> </a:t>
            </a:r>
            <a:r>
              <a:rPr lang="ru-RU" sz="7200" b="1" dirty="0" smtClean="0">
                <a:ln>
                  <a:solidFill>
                    <a:srgbClr val="FFFF00"/>
                  </a:solidFill>
                </a:ln>
              </a:rPr>
              <a:t> </a:t>
            </a:r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-36513" y="765175"/>
            <a:ext cx="9144001" cy="3816350"/>
          </a:xfrm>
        </p:spPr>
        <p:txBody>
          <a:bodyPr>
            <a:normAutofit/>
          </a:bodyPr>
          <a:lstStyle/>
          <a:p>
            <a:pPr eaLnBrk="1" hangingPunct="1">
              <a:buFontTx/>
              <a:buNone/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ru-RU" sz="4000" b="1" dirty="0" smtClean="0">
                <a:latin typeface="Arial" pitchFamily="34" charset="0"/>
                <a:cs typeface="Arial" pitchFamily="34" charset="0"/>
              </a:rPr>
              <a:t>Явление, при котором происходит взаимное проникновение молекул  </a:t>
            </a:r>
          </a:p>
        </p:txBody>
      </p:sp>
      <p:sp>
        <p:nvSpPr>
          <p:cNvPr id="32772" name="Rectangle 4"/>
          <p:cNvSpPr>
            <a:spLocks noChangeArrowheads="1"/>
          </p:cNvSpPr>
          <p:nvPr/>
        </p:nvSpPr>
        <p:spPr bwMode="auto">
          <a:xfrm>
            <a:off x="4211638" y="3068638"/>
            <a:ext cx="1439862" cy="3722687"/>
          </a:xfrm>
          <a:prstGeom prst="rect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32773" name="Rectangle 5"/>
          <p:cNvSpPr>
            <a:spLocks noChangeArrowheads="1"/>
          </p:cNvSpPr>
          <p:nvPr/>
        </p:nvSpPr>
        <p:spPr bwMode="auto">
          <a:xfrm>
            <a:off x="7524750" y="3500438"/>
            <a:ext cx="1439863" cy="3292475"/>
          </a:xfrm>
          <a:prstGeom prst="rect">
            <a:avLst/>
          </a:prstGeom>
          <a:gradFill rotWithShape="1">
            <a:gsLst>
              <a:gs pos="0">
                <a:srgbClr val="7272FF"/>
              </a:gs>
              <a:gs pos="100000">
                <a:srgbClr val="0000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32774" name="Rectangle 6"/>
          <p:cNvSpPr>
            <a:spLocks noChangeArrowheads="1"/>
          </p:cNvSpPr>
          <p:nvPr/>
        </p:nvSpPr>
        <p:spPr bwMode="auto">
          <a:xfrm>
            <a:off x="5867400" y="3500438"/>
            <a:ext cx="1439863" cy="3290887"/>
          </a:xfrm>
          <a:prstGeom prst="rect">
            <a:avLst/>
          </a:prstGeom>
          <a:gradFill rotWithShape="1">
            <a:gsLst>
              <a:gs pos="0">
                <a:srgbClr val="D6D6FF"/>
              </a:gs>
              <a:gs pos="100000">
                <a:srgbClr val="0000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32775" name="Rectangle 7"/>
          <p:cNvSpPr>
            <a:spLocks noChangeArrowheads="1"/>
          </p:cNvSpPr>
          <p:nvPr/>
        </p:nvSpPr>
        <p:spPr bwMode="auto">
          <a:xfrm>
            <a:off x="4284663" y="5084763"/>
            <a:ext cx="1295400" cy="1655762"/>
          </a:xfrm>
          <a:prstGeom prst="rect">
            <a:avLst/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32776" name="Rectangle 10"/>
          <p:cNvSpPr>
            <a:spLocks noChangeArrowheads="1"/>
          </p:cNvSpPr>
          <p:nvPr/>
        </p:nvSpPr>
        <p:spPr bwMode="auto">
          <a:xfrm>
            <a:off x="4284663" y="3429000"/>
            <a:ext cx="1295400" cy="1655763"/>
          </a:xfrm>
          <a:prstGeom prst="rect">
            <a:avLst/>
          </a:prstGeom>
          <a:solidFill>
            <a:srgbClr val="CCE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32777" name="Rectangle 11"/>
          <p:cNvSpPr>
            <a:spLocks noChangeArrowheads="1"/>
          </p:cNvSpPr>
          <p:nvPr/>
        </p:nvSpPr>
        <p:spPr bwMode="auto">
          <a:xfrm>
            <a:off x="7524750" y="3068638"/>
            <a:ext cx="1439863" cy="3722687"/>
          </a:xfrm>
          <a:prstGeom prst="rect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32778" name="Rectangle 12"/>
          <p:cNvSpPr>
            <a:spLocks noChangeArrowheads="1"/>
          </p:cNvSpPr>
          <p:nvPr/>
        </p:nvSpPr>
        <p:spPr bwMode="auto">
          <a:xfrm>
            <a:off x="5867400" y="3068638"/>
            <a:ext cx="1439863" cy="3722687"/>
          </a:xfrm>
          <a:prstGeom prst="rect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32779" name="Rectangle 13"/>
          <p:cNvSpPr>
            <a:spLocks noChangeArrowheads="1"/>
          </p:cNvSpPr>
          <p:nvPr/>
        </p:nvSpPr>
        <p:spPr bwMode="auto">
          <a:xfrm>
            <a:off x="0" y="2786058"/>
            <a:ext cx="4103688" cy="309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ru-RU" sz="2800" b="1" dirty="0">
                <a:latin typeface="Arial" charset="0"/>
              </a:rPr>
              <a:t> </a:t>
            </a:r>
            <a:r>
              <a:rPr lang="ru-RU" sz="4000" b="1" dirty="0">
                <a:latin typeface="Arial" charset="0"/>
              </a:rPr>
              <a:t> вещества между молекулами другого.</a:t>
            </a:r>
          </a:p>
        </p:txBody>
      </p:sp>
      <p:sp>
        <p:nvSpPr>
          <p:cNvPr id="32780" name="Text Box 14"/>
          <p:cNvSpPr txBox="1">
            <a:spLocks noChangeArrowheads="1"/>
          </p:cNvSpPr>
          <p:nvPr/>
        </p:nvSpPr>
        <p:spPr bwMode="auto">
          <a:xfrm>
            <a:off x="0" y="5214950"/>
            <a:ext cx="4213225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4400" b="1" dirty="0">
                <a:ln>
                  <a:solidFill>
                    <a:srgbClr val="FFFF00"/>
                  </a:solidFill>
                </a:ln>
                <a:solidFill>
                  <a:srgbClr val="FF0000"/>
                </a:solidFill>
              </a:rPr>
              <a:t>Её скорость зависит от </a:t>
            </a:r>
            <a:r>
              <a:rPr lang="en-US" sz="4400" b="1" dirty="0">
                <a:ln>
                  <a:solidFill>
                    <a:srgbClr val="FFFF00"/>
                  </a:solidFill>
                </a:ln>
                <a:solidFill>
                  <a:srgbClr val="FF0000"/>
                </a:solidFill>
              </a:rPr>
              <a:t>t.</a:t>
            </a:r>
            <a:endParaRPr lang="ru-RU" sz="4400" b="1" dirty="0">
              <a:ln>
                <a:solidFill>
                  <a:srgbClr val="FFFF00"/>
                </a:solidFill>
              </a:ln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27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27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" dur="80"/>
                                        <p:tgtEl>
                                          <p:spTgt spid="327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" dur="80"/>
                                        <p:tgtEl>
                                          <p:spTgt spid="327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80"/>
                                        <p:tgtEl>
                                          <p:spTgt spid="327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280"/>
                            </p:stCondLst>
                            <p:childTnLst>
                              <p:par>
                                <p:cTn id="16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8" dur="80"/>
                                        <p:tgtEl>
                                          <p:spTgt spid="327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9" dur="80"/>
                                        <p:tgtEl>
                                          <p:spTgt spid="327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80"/>
                                        <p:tgtEl>
                                          <p:spTgt spid="327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560"/>
                            </p:stCondLst>
                            <p:childTnLst>
                              <p:par>
                                <p:cTn id="22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27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27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27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706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327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327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327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906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327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327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106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327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000"/>
                                        <p:tgtEl>
                                          <p:spTgt spid="327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70" grpId="0"/>
      <p:bldP spid="32771" grpId="0" build="p"/>
      <p:bldP spid="32772" grpId="0" animBg="1"/>
      <p:bldP spid="32773" grpId="0" animBg="1"/>
      <p:bldP spid="32774" grpId="0" animBg="1"/>
      <p:bldP spid="32775" grpId="0" animBg="1"/>
      <p:bldP spid="32776" grpId="0" animBg="1"/>
      <p:bldP spid="32777" grpId="0" animBg="1"/>
      <p:bldP spid="32778" grpId="0" animBg="1"/>
      <p:bldP spid="3278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214282" y="428604"/>
            <a:ext cx="8715436" cy="4525963"/>
          </a:xfrm>
        </p:spPr>
        <p:txBody>
          <a:bodyPr>
            <a:noAutofit/>
          </a:bodyPr>
          <a:lstStyle/>
          <a:p>
            <a:pPr algn="ctr"/>
            <a:r>
              <a:rPr lang="ru-RU" sz="4000" b="1" dirty="0" smtClean="0">
                <a:ln>
                  <a:solidFill>
                    <a:sysClr val="windowText" lastClr="000000"/>
                  </a:solidFill>
                </a:ln>
                <a:solidFill>
                  <a:srgbClr val="7030A0"/>
                </a:solidFill>
              </a:rPr>
              <a:t>Все вещества состоят из </a:t>
            </a:r>
            <a:r>
              <a:rPr lang="ru-RU" sz="40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</a:rPr>
              <a:t>частиц </a:t>
            </a:r>
            <a:r>
              <a:rPr lang="ru-RU" sz="4000" b="1" dirty="0" smtClean="0">
                <a:ln>
                  <a:solidFill>
                    <a:sysClr val="windowText" lastClr="000000"/>
                  </a:solidFill>
                </a:ln>
                <a:solidFill>
                  <a:srgbClr val="7030A0"/>
                </a:solidFill>
              </a:rPr>
              <a:t>(атомов, молекул), разделенных промежутками</a:t>
            </a:r>
          </a:p>
          <a:p>
            <a:pPr algn="ctr"/>
            <a:r>
              <a:rPr lang="ru-RU" sz="4000" b="1" dirty="0" smtClean="0">
                <a:ln>
                  <a:solidFill>
                    <a:sysClr val="windowText" lastClr="000000"/>
                  </a:solidFill>
                </a:ln>
                <a:solidFill>
                  <a:srgbClr val="7030A0"/>
                </a:solidFill>
              </a:rPr>
              <a:t>Частицы непрерывно и хаотично (беспорядочно) </a:t>
            </a:r>
            <a:r>
              <a:rPr lang="ru-RU" sz="40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</a:rPr>
              <a:t>движутся</a:t>
            </a:r>
          </a:p>
          <a:p>
            <a:pPr algn="ctr"/>
            <a:r>
              <a:rPr lang="ru-RU" sz="4000" b="1" dirty="0" smtClean="0">
                <a:ln>
                  <a:solidFill>
                    <a:sysClr val="windowText" lastClr="000000"/>
                  </a:solidFill>
                </a:ln>
                <a:solidFill>
                  <a:srgbClr val="7030A0"/>
                </a:solidFill>
              </a:rPr>
              <a:t>Частицы </a:t>
            </a:r>
            <a:r>
              <a:rPr lang="ru-RU" sz="40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</a:rPr>
              <a:t>взаимодействуют</a:t>
            </a:r>
            <a:r>
              <a:rPr lang="ru-RU" sz="4000" b="1" dirty="0" smtClean="0">
                <a:ln>
                  <a:solidFill>
                    <a:sysClr val="windowText" lastClr="000000"/>
                  </a:solidFill>
                </a:ln>
                <a:solidFill>
                  <a:srgbClr val="7030A0"/>
                </a:solidFill>
              </a:rPr>
              <a:t> между собой (взаимное притяжение и отталкивание). Все зависит от </a:t>
            </a:r>
            <a:r>
              <a:rPr lang="ru-RU" sz="40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</a:rPr>
              <a:t>расстояния</a:t>
            </a:r>
            <a:r>
              <a:rPr lang="ru-RU" sz="4000" b="1" dirty="0" smtClean="0">
                <a:ln>
                  <a:solidFill>
                    <a:sysClr val="windowText" lastClr="000000"/>
                  </a:solidFill>
                </a:ln>
                <a:solidFill>
                  <a:srgbClr val="7030A0"/>
                </a:solidFill>
              </a:rPr>
              <a:t> между ними.</a:t>
            </a:r>
            <a:endParaRPr lang="ru-RU" sz="4000" b="1" dirty="0">
              <a:ln>
                <a:solidFill>
                  <a:sysClr val="windowText" lastClr="000000"/>
                </a:solidFill>
              </a:ln>
              <a:solidFill>
                <a:srgbClr val="7030A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0"/>
                            </p:stCondLst>
                            <p:childTnLst>
                              <p:par>
                                <p:cTn id="11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6400"/>
                            </p:stCondLst>
                            <p:childTnLst>
                              <p:par>
                                <p:cTn id="17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-36513" y="-26988"/>
            <a:ext cx="9253538" cy="863601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ru-RU" sz="5400" b="1" dirty="0" smtClean="0">
                <a:ln>
                  <a:solidFill>
                    <a:srgbClr val="FFFF00"/>
                  </a:solidFill>
                </a:ln>
                <a:solidFill>
                  <a:srgbClr val="FF0000"/>
                </a:solidFill>
                <a:latin typeface="Arial Black" pitchFamily="34" charset="0"/>
              </a:rPr>
              <a:t>Тепловые явления</a:t>
            </a:r>
            <a:r>
              <a:rPr lang="ru-RU" b="1" dirty="0" smtClean="0">
                <a:ln>
                  <a:solidFill>
                    <a:srgbClr val="FFFF00"/>
                  </a:solidFill>
                </a:ln>
                <a:latin typeface="Arial Black" pitchFamily="34" charset="0"/>
              </a:rPr>
              <a:t> -  </a:t>
            </a:r>
          </a:p>
        </p:txBody>
      </p:sp>
      <p:pic>
        <p:nvPicPr>
          <p:cNvPr id="33795" name="Picture 4" descr="3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6513" y="2457450"/>
            <a:ext cx="4176713" cy="44275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3796" name="Text Box 5"/>
          <p:cNvSpPr txBox="1">
            <a:spLocks noChangeArrowheads="1"/>
          </p:cNvSpPr>
          <p:nvPr/>
        </p:nvSpPr>
        <p:spPr bwMode="auto">
          <a:xfrm>
            <a:off x="287338" y="642918"/>
            <a:ext cx="8856662" cy="173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3600" b="1" dirty="0">
                <a:solidFill>
                  <a:schemeClr val="tx2"/>
                </a:solidFill>
              </a:rPr>
              <a:t>явления, связанные с нагреванием или охлаждением тел, с изменением температуры.</a:t>
            </a:r>
          </a:p>
        </p:txBody>
      </p:sp>
      <p:pic>
        <p:nvPicPr>
          <p:cNvPr id="33797" name="Picture 6" descr="67"/>
          <p:cNvPicPr>
            <a:picLocks noChangeAspect="1" noChangeArrowheads="1"/>
          </p:cNvPicPr>
          <p:nvPr/>
        </p:nvPicPr>
        <p:blipFill>
          <a:blip r:embed="rId3" cstate="print"/>
          <a:srcRect l="15753"/>
          <a:stretch>
            <a:fillRect/>
          </a:stretch>
        </p:blipFill>
        <p:spPr bwMode="auto">
          <a:xfrm>
            <a:off x="5629275" y="3729038"/>
            <a:ext cx="3514725" cy="31289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3799" name="Picture 8" descr="j0293828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715140" y="1928802"/>
            <a:ext cx="1744663" cy="183673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pic>
        <p:nvPicPr>
          <p:cNvPr id="33800" name="Picture 9" descr="j029958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43240" y="2643182"/>
            <a:ext cx="2305050" cy="23018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37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37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37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45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37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37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37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950"/>
                            </p:stCondLst>
                            <p:childTnLst>
                              <p:par>
                                <p:cTn id="17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337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337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950"/>
                            </p:stCondLst>
                            <p:childTnLst>
                              <p:par>
                                <p:cTn id="26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337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337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337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337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79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3884" name="Group 92"/>
          <p:cNvGraphicFramePr>
            <a:graphicFrameLocks noGrp="1"/>
          </p:cNvGraphicFramePr>
          <p:nvPr/>
        </p:nvGraphicFramePr>
        <p:xfrm>
          <a:off x="0" y="-12700"/>
          <a:ext cx="9144000" cy="6963972"/>
        </p:xfrm>
        <a:graphic>
          <a:graphicData uri="http://schemas.openxmlformats.org/drawingml/2006/table">
            <a:tbl>
              <a:tblPr/>
              <a:tblGrid>
                <a:gridCol w="2339975"/>
                <a:gridCol w="2660653"/>
                <a:gridCol w="1947860"/>
                <a:gridCol w="2195512"/>
              </a:tblGrid>
              <a:tr h="51060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1" i="0" u="none" strike="noStrike" cap="none" normalizeH="0" baseline="0" dirty="0" smtClean="0">
                          <a:ln>
                            <a:solidFill>
                              <a:srgbClr val="FFFF00"/>
                            </a:solidFill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charset="0"/>
                        </a:rPr>
                        <a:t>Твёрдое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1" i="0" u="none" strike="noStrike" cap="none" normalizeH="0" baseline="0" dirty="0" smtClean="0">
                          <a:ln>
                            <a:solidFill>
                              <a:srgbClr val="FFFF00"/>
                            </a:solidFill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charset="0"/>
                        </a:rPr>
                        <a:t>Жидкость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1" i="0" u="none" strike="noStrike" cap="none" normalizeH="0" baseline="0" dirty="0" smtClean="0">
                          <a:ln>
                            <a:solidFill>
                              <a:srgbClr val="FFFF00"/>
                            </a:solidFill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charset="0"/>
                        </a:rPr>
                        <a:t> Газ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5089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Средняя </a:t>
                      </a: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latin typeface="Arial" charset="0"/>
                        </a:rPr>
                        <a:t>кинетич.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энергия молекул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Black" pitchFamily="34" charset="0"/>
                        </a:rPr>
                        <a:t>Увел.</a:t>
                      </a:r>
                      <a:endParaRPr kumimoji="0" lang="ru-RU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9082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Взаимодействие мол.(притяжение)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latin typeface="Arial Black" pitchFamily="34" charset="0"/>
                        </a:rPr>
                        <a:t>Увел.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    нет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9082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Движение     молекул 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Колеблются около положений равновесия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До столкновения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9082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Их расположение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Порядок </a:t>
                      </a: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  (дальний)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Нарушен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 нет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5089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Расстояние меж-ду молекулами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В разы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больше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060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Сжимаемость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практически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6317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Плотность </a:t>
                      </a:r>
                      <a:r>
                        <a:rPr kumimoji="0" lang="ru-RU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вещ-ва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Но</a:t>
                      </a: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</a:t>
                      </a:r>
                      <a:r>
                        <a:rPr kumimoji="0" lang="el-G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ρ</a:t>
                      </a: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</a:t>
                      </a: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льда 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  <a:cs typeface="Arial" charset="0"/>
                        </a:rPr>
                        <a:t>&lt;</a:t>
                      </a: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  <a:cs typeface="Arial" charset="0"/>
                        </a:rPr>
                        <a:t> </a:t>
                      </a:r>
                      <a:r>
                        <a:rPr kumimoji="0" lang="el-G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ρ</a:t>
                      </a: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</a:t>
                      </a: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воды</a:t>
                      </a: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</a:t>
                      </a: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!</a:t>
                      </a: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latin typeface="Arial Black" pitchFamily="34" charset="0"/>
                        </a:rPr>
                        <a:t>Увел.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060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Сохране</a:t>
                      </a: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  формы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060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ние</a:t>
                      </a: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          объёма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9082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Внутренняя энергия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latin typeface="Arial Black" pitchFamily="34" charset="0"/>
                        </a:rPr>
                        <a:t>Увел.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34880" name="Line 64"/>
          <p:cNvSpPr>
            <a:spLocks noChangeShapeType="1"/>
          </p:cNvSpPr>
          <p:nvPr/>
        </p:nvSpPr>
        <p:spPr bwMode="auto">
          <a:xfrm>
            <a:off x="3059113" y="1052513"/>
            <a:ext cx="5184775" cy="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34881" name="Line 65"/>
          <p:cNvSpPr>
            <a:spLocks noChangeShapeType="1"/>
          </p:cNvSpPr>
          <p:nvPr/>
        </p:nvSpPr>
        <p:spPr bwMode="auto">
          <a:xfrm flipH="1">
            <a:off x="2771775" y="1773238"/>
            <a:ext cx="4464050" cy="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34882" name="Freeform 66"/>
          <p:cNvSpPr>
            <a:spLocks/>
          </p:cNvSpPr>
          <p:nvPr/>
        </p:nvSpPr>
        <p:spPr bwMode="auto">
          <a:xfrm>
            <a:off x="4643438" y="2000240"/>
            <a:ext cx="360362" cy="301625"/>
          </a:xfrm>
          <a:custGeom>
            <a:avLst/>
            <a:gdLst>
              <a:gd name="T0" fmla="*/ 2147483647 w 227"/>
              <a:gd name="T1" fmla="*/ 2147483647 h 190"/>
              <a:gd name="T2" fmla="*/ 2147483647 w 227"/>
              <a:gd name="T3" fmla="*/ 2147483647 h 190"/>
              <a:gd name="T4" fmla="*/ 2147483647 w 227"/>
              <a:gd name="T5" fmla="*/ 2147483647 h 190"/>
              <a:gd name="T6" fmla="*/ 2147483647 w 227"/>
              <a:gd name="T7" fmla="*/ 0 h 190"/>
              <a:gd name="T8" fmla="*/ 2147483647 w 227"/>
              <a:gd name="T9" fmla="*/ 2147483647 h 190"/>
              <a:gd name="T10" fmla="*/ 2147483647 w 227"/>
              <a:gd name="T11" fmla="*/ 2147483647 h 190"/>
              <a:gd name="T12" fmla="*/ 2147483647 w 227"/>
              <a:gd name="T13" fmla="*/ 2147483647 h 190"/>
              <a:gd name="T14" fmla="*/ 2147483647 w 227"/>
              <a:gd name="T15" fmla="*/ 2147483647 h 190"/>
              <a:gd name="T16" fmla="*/ 2147483647 w 227"/>
              <a:gd name="T17" fmla="*/ 2147483647 h 190"/>
              <a:gd name="T18" fmla="*/ 2147483647 w 227"/>
              <a:gd name="T19" fmla="*/ 2147483647 h 190"/>
              <a:gd name="T20" fmla="*/ 2147483647 w 227"/>
              <a:gd name="T21" fmla="*/ 2147483647 h 190"/>
              <a:gd name="T22" fmla="*/ 2147483647 w 227"/>
              <a:gd name="T23" fmla="*/ 2147483647 h 190"/>
              <a:gd name="T24" fmla="*/ 2147483647 w 227"/>
              <a:gd name="T25" fmla="*/ 2147483647 h 190"/>
              <a:gd name="T26" fmla="*/ 2147483647 w 227"/>
              <a:gd name="T27" fmla="*/ 2147483647 h 190"/>
              <a:gd name="T28" fmla="*/ 2147483647 w 227"/>
              <a:gd name="T29" fmla="*/ 2147483647 h 190"/>
              <a:gd name="T30" fmla="*/ 2147483647 w 227"/>
              <a:gd name="T31" fmla="*/ 2147483647 h 190"/>
              <a:gd name="T32" fmla="*/ 2147483647 w 227"/>
              <a:gd name="T33" fmla="*/ 2147483647 h 190"/>
              <a:gd name="T34" fmla="*/ 2147483647 w 227"/>
              <a:gd name="T35" fmla="*/ 2147483647 h 190"/>
              <a:gd name="T36" fmla="*/ 2147483647 w 227"/>
              <a:gd name="T37" fmla="*/ 2147483647 h 190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227"/>
              <a:gd name="T58" fmla="*/ 0 h 190"/>
              <a:gd name="T59" fmla="*/ 227 w 227"/>
              <a:gd name="T60" fmla="*/ 190 h 190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227" h="190">
                <a:moveTo>
                  <a:pt x="15" y="136"/>
                </a:moveTo>
                <a:cubicBezTo>
                  <a:pt x="75" y="76"/>
                  <a:pt x="0" y="148"/>
                  <a:pt x="60" y="99"/>
                </a:cubicBezTo>
                <a:cubicBezTo>
                  <a:pt x="89" y="75"/>
                  <a:pt x="111" y="45"/>
                  <a:pt x="143" y="23"/>
                </a:cubicBezTo>
                <a:cubicBezTo>
                  <a:pt x="148" y="15"/>
                  <a:pt x="150" y="0"/>
                  <a:pt x="159" y="0"/>
                </a:cubicBezTo>
                <a:cubicBezTo>
                  <a:pt x="168" y="0"/>
                  <a:pt x="174" y="14"/>
                  <a:pt x="174" y="23"/>
                </a:cubicBezTo>
                <a:cubicBezTo>
                  <a:pt x="176" y="71"/>
                  <a:pt x="169" y="119"/>
                  <a:pt x="166" y="167"/>
                </a:cubicBezTo>
                <a:cubicBezTo>
                  <a:pt x="139" y="130"/>
                  <a:pt x="126" y="100"/>
                  <a:pt x="90" y="76"/>
                </a:cubicBezTo>
                <a:cubicBezTo>
                  <a:pt x="68" y="42"/>
                  <a:pt x="67" y="52"/>
                  <a:pt x="113" y="61"/>
                </a:cubicBezTo>
                <a:cubicBezTo>
                  <a:pt x="126" y="63"/>
                  <a:pt x="138" y="66"/>
                  <a:pt x="151" y="68"/>
                </a:cubicBezTo>
                <a:cubicBezTo>
                  <a:pt x="164" y="73"/>
                  <a:pt x="176" y="79"/>
                  <a:pt x="189" y="83"/>
                </a:cubicBezTo>
                <a:cubicBezTo>
                  <a:pt x="201" y="87"/>
                  <a:pt x="227" y="78"/>
                  <a:pt x="227" y="91"/>
                </a:cubicBezTo>
                <a:cubicBezTo>
                  <a:pt x="227" y="104"/>
                  <a:pt x="202" y="96"/>
                  <a:pt x="189" y="99"/>
                </a:cubicBezTo>
                <a:cubicBezTo>
                  <a:pt x="179" y="101"/>
                  <a:pt x="169" y="104"/>
                  <a:pt x="159" y="106"/>
                </a:cubicBezTo>
                <a:cubicBezTo>
                  <a:pt x="105" y="132"/>
                  <a:pt x="150" y="108"/>
                  <a:pt x="98" y="144"/>
                </a:cubicBezTo>
                <a:cubicBezTo>
                  <a:pt x="83" y="154"/>
                  <a:pt x="52" y="174"/>
                  <a:pt x="52" y="174"/>
                </a:cubicBezTo>
                <a:cubicBezTo>
                  <a:pt x="47" y="167"/>
                  <a:pt x="38" y="161"/>
                  <a:pt x="37" y="152"/>
                </a:cubicBezTo>
                <a:cubicBezTo>
                  <a:pt x="36" y="144"/>
                  <a:pt x="43" y="137"/>
                  <a:pt x="45" y="129"/>
                </a:cubicBezTo>
                <a:cubicBezTo>
                  <a:pt x="48" y="114"/>
                  <a:pt x="59" y="32"/>
                  <a:pt x="60" y="23"/>
                </a:cubicBezTo>
                <a:cubicBezTo>
                  <a:pt x="93" y="74"/>
                  <a:pt x="90" y="130"/>
                  <a:pt x="90" y="190"/>
                </a:cubicBezTo>
              </a:path>
            </a:pathLst>
          </a:custGeom>
          <a:noFill/>
          <a:ln w="28575">
            <a:solidFill>
              <a:srgbClr val="0000CC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4883" name="Freeform 67"/>
          <p:cNvSpPr>
            <a:spLocks/>
          </p:cNvSpPr>
          <p:nvPr/>
        </p:nvSpPr>
        <p:spPr bwMode="auto">
          <a:xfrm>
            <a:off x="5286380" y="2071678"/>
            <a:ext cx="360363" cy="301625"/>
          </a:xfrm>
          <a:custGeom>
            <a:avLst/>
            <a:gdLst>
              <a:gd name="T0" fmla="*/ 2147483647 w 227"/>
              <a:gd name="T1" fmla="*/ 2147483647 h 190"/>
              <a:gd name="T2" fmla="*/ 2147483647 w 227"/>
              <a:gd name="T3" fmla="*/ 2147483647 h 190"/>
              <a:gd name="T4" fmla="*/ 2147483647 w 227"/>
              <a:gd name="T5" fmla="*/ 2147483647 h 190"/>
              <a:gd name="T6" fmla="*/ 2147483647 w 227"/>
              <a:gd name="T7" fmla="*/ 0 h 190"/>
              <a:gd name="T8" fmla="*/ 2147483647 w 227"/>
              <a:gd name="T9" fmla="*/ 2147483647 h 190"/>
              <a:gd name="T10" fmla="*/ 2147483647 w 227"/>
              <a:gd name="T11" fmla="*/ 2147483647 h 190"/>
              <a:gd name="T12" fmla="*/ 2147483647 w 227"/>
              <a:gd name="T13" fmla="*/ 2147483647 h 190"/>
              <a:gd name="T14" fmla="*/ 2147483647 w 227"/>
              <a:gd name="T15" fmla="*/ 2147483647 h 190"/>
              <a:gd name="T16" fmla="*/ 2147483647 w 227"/>
              <a:gd name="T17" fmla="*/ 2147483647 h 190"/>
              <a:gd name="T18" fmla="*/ 2147483647 w 227"/>
              <a:gd name="T19" fmla="*/ 2147483647 h 190"/>
              <a:gd name="T20" fmla="*/ 2147483647 w 227"/>
              <a:gd name="T21" fmla="*/ 2147483647 h 190"/>
              <a:gd name="T22" fmla="*/ 2147483647 w 227"/>
              <a:gd name="T23" fmla="*/ 2147483647 h 190"/>
              <a:gd name="T24" fmla="*/ 2147483647 w 227"/>
              <a:gd name="T25" fmla="*/ 2147483647 h 190"/>
              <a:gd name="T26" fmla="*/ 2147483647 w 227"/>
              <a:gd name="T27" fmla="*/ 2147483647 h 190"/>
              <a:gd name="T28" fmla="*/ 2147483647 w 227"/>
              <a:gd name="T29" fmla="*/ 2147483647 h 190"/>
              <a:gd name="T30" fmla="*/ 2147483647 w 227"/>
              <a:gd name="T31" fmla="*/ 2147483647 h 190"/>
              <a:gd name="T32" fmla="*/ 2147483647 w 227"/>
              <a:gd name="T33" fmla="*/ 2147483647 h 190"/>
              <a:gd name="T34" fmla="*/ 2147483647 w 227"/>
              <a:gd name="T35" fmla="*/ 2147483647 h 190"/>
              <a:gd name="T36" fmla="*/ 2147483647 w 227"/>
              <a:gd name="T37" fmla="*/ 2147483647 h 190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227"/>
              <a:gd name="T58" fmla="*/ 0 h 190"/>
              <a:gd name="T59" fmla="*/ 227 w 227"/>
              <a:gd name="T60" fmla="*/ 190 h 190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227" h="190">
                <a:moveTo>
                  <a:pt x="15" y="136"/>
                </a:moveTo>
                <a:cubicBezTo>
                  <a:pt x="75" y="76"/>
                  <a:pt x="0" y="148"/>
                  <a:pt x="60" y="99"/>
                </a:cubicBezTo>
                <a:cubicBezTo>
                  <a:pt x="89" y="75"/>
                  <a:pt x="111" y="45"/>
                  <a:pt x="143" y="23"/>
                </a:cubicBezTo>
                <a:cubicBezTo>
                  <a:pt x="148" y="15"/>
                  <a:pt x="150" y="0"/>
                  <a:pt x="159" y="0"/>
                </a:cubicBezTo>
                <a:cubicBezTo>
                  <a:pt x="168" y="0"/>
                  <a:pt x="174" y="14"/>
                  <a:pt x="174" y="23"/>
                </a:cubicBezTo>
                <a:cubicBezTo>
                  <a:pt x="176" y="71"/>
                  <a:pt x="169" y="119"/>
                  <a:pt x="166" y="167"/>
                </a:cubicBezTo>
                <a:cubicBezTo>
                  <a:pt x="139" y="130"/>
                  <a:pt x="126" y="100"/>
                  <a:pt x="90" y="76"/>
                </a:cubicBezTo>
                <a:cubicBezTo>
                  <a:pt x="68" y="42"/>
                  <a:pt x="67" y="52"/>
                  <a:pt x="113" y="61"/>
                </a:cubicBezTo>
                <a:cubicBezTo>
                  <a:pt x="126" y="63"/>
                  <a:pt x="138" y="66"/>
                  <a:pt x="151" y="68"/>
                </a:cubicBezTo>
                <a:cubicBezTo>
                  <a:pt x="164" y="73"/>
                  <a:pt x="176" y="79"/>
                  <a:pt x="189" y="83"/>
                </a:cubicBezTo>
                <a:cubicBezTo>
                  <a:pt x="201" y="87"/>
                  <a:pt x="227" y="78"/>
                  <a:pt x="227" y="91"/>
                </a:cubicBezTo>
                <a:cubicBezTo>
                  <a:pt x="227" y="104"/>
                  <a:pt x="202" y="96"/>
                  <a:pt x="189" y="99"/>
                </a:cubicBezTo>
                <a:cubicBezTo>
                  <a:pt x="179" y="101"/>
                  <a:pt x="169" y="104"/>
                  <a:pt x="159" y="106"/>
                </a:cubicBezTo>
                <a:cubicBezTo>
                  <a:pt x="105" y="132"/>
                  <a:pt x="150" y="108"/>
                  <a:pt x="98" y="144"/>
                </a:cubicBezTo>
                <a:cubicBezTo>
                  <a:pt x="83" y="154"/>
                  <a:pt x="52" y="174"/>
                  <a:pt x="52" y="174"/>
                </a:cubicBezTo>
                <a:cubicBezTo>
                  <a:pt x="47" y="167"/>
                  <a:pt x="38" y="161"/>
                  <a:pt x="37" y="152"/>
                </a:cubicBezTo>
                <a:cubicBezTo>
                  <a:pt x="36" y="144"/>
                  <a:pt x="43" y="137"/>
                  <a:pt x="45" y="129"/>
                </a:cubicBezTo>
                <a:cubicBezTo>
                  <a:pt x="48" y="114"/>
                  <a:pt x="59" y="32"/>
                  <a:pt x="60" y="23"/>
                </a:cubicBezTo>
                <a:cubicBezTo>
                  <a:pt x="93" y="74"/>
                  <a:pt x="90" y="130"/>
                  <a:pt x="90" y="190"/>
                </a:cubicBezTo>
              </a:path>
            </a:pathLst>
          </a:custGeom>
          <a:noFill/>
          <a:ln w="28575">
            <a:solidFill>
              <a:srgbClr val="0000CC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4884" name="Freeform 68"/>
          <p:cNvSpPr>
            <a:spLocks/>
          </p:cNvSpPr>
          <p:nvPr/>
        </p:nvSpPr>
        <p:spPr bwMode="auto">
          <a:xfrm>
            <a:off x="5795963" y="2133600"/>
            <a:ext cx="360362" cy="301625"/>
          </a:xfrm>
          <a:custGeom>
            <a:avLst/>
            <a:gdLst>
              <a:gd name="T0" fmla="*/ 2147483647 w 227"/>
              <a:gd name="T1" fmla="*/ 2147483647 h 190"/>
              <a:gd name="T2" fmla="*/ 2147483647 w 227"/>
              <a:gd name="T3" fmla="*/ 2147483647 h 190"/>
              <a:gd name="T4" fmla="*/ 2147483647 w 227"/>
              <a:gd name="T5" fmla="*/ 2147483647 h 190"/>
              <a:gd name="T6" fmla="*/ 2147483647 w 227"/>
              <a:gd name="T7" fmla="*/ 0 h 190"/>
              <a:gd name="T8" fmla="*/ 2147483647 w 227"/>
              <a:gd name="T9" fmla="*/ 2147483647 h 190"/>
              <a:gd name="T10" fmla="*/ 2147483647 w 227"/>
              <a:gd name="T11" fmla="*/ 2147483647 h 190"/>
              <a:gd name="T12" fmla="*/ 2147483647 w 227"/>
              <a:gd name="T13" fmla="*/ 2147483647 h 190"/>
              <a:gd name="T14" fmla="*/ 2147483647 w 227"/>
              <a:gd name="T15" fmla="*/ 2147483647 h 190"/>
              <a:gd name="T16" fmla="*/ 2147483647 w 227"/>
              <a:gd name="T17" fmla="*/ 2147483647 h 190"/>
              <a:gd name="T18" fmla="*/ 2147483647 w 227"/>
              <a:gd name="T19" fmla="*/ 2147483647 h 190"/>
              <a:gd name="T20" fmla="*/ 2147483647 w 227"/>
              <a:gd name="T21" fmla="*/ 2147483647 h 190"/>
              <a:gd name="T22" fmla="*/ 2147483647 w 227"/>
              <a:gd name="T23" fmla="*/ 2147483647 h 190"/>
              <a:gd name="T24" fmla="*/ 2147483647 w 227"/>
              <a:gd name="T25" fmla="*/ 2147483647 h 190"/>
              <a:gd name="T26" fmla="*/ 2147483647 w 227"/>
              <a:gd name="T27" fmla="*/ 2147483647 h 190"/>
              <a:gd name="T28" fmla="*/ 2147483647 w 227"/>
              <a:gd name="T29" fmla="*/ 2147483647 h 190"/>
              <a:gd name="T30" fmla="*/ 2147483647 w 227"/>
              <a:gd name="T31" fmla="*/ 2147483647 h 190"/>
              <a:gd name="T32" fmla="*/ 2147483647 w 227"/>
              <a:gd name="T33" fmla="*/ 2147483647 h 190"/>
              <a:gd name="T34" fmla="*/ 2147483647 w 227"/>
              <a:gd name="T35" fmla="*/ 2147483647 h 190"/>
              <a:gd name="T36" fmla="*/ 2147483647 w 227"/>
              <a:gd name="T37" fmla="*/ 2147483647 h 190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227"/>
              <a:gd name="T58" fmla="*/ 0 h 190"/>
              <a:gd name="T59" fmla="*/ 227 w 227"/>
              <a:gd name="T60" fmla="*/ 190 h 190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227" h="190">
                <a:moveTo>
                  <a:pt x="15" y="136"/>
                </a:moveTo>
                <a:cubicBezTo>
                  <a:pt x="75" y="76"/>
                  <a:pt x="0" y="148"/>
                  <a:pt x="60" y="99"/>
                </a:cubicBezTo>
                <a:cubicBezTo>
                  <a:pt x="89" y="75"/>
                  <a:pt x="111" y="45"/>
                  <a:pt x="143" y="23"/>
                </a:cubicBezTo>
                <a:cubicBezTo>
                  <a:pt x="148" y="15"/>
                  <a:pt x="150" y="0"/>
                  <a:pt x="159" y="0"/>
                </a:cubicBezTo>
                <a:cubicBezTo>
                  <a:pt x="168" y="0"/>
                  <a:pt x="174" y="14"/>
                  <a:pt x="174" y="23"/>
                </a:cubicBezTo>
                <a:cubicBezTo>
                  <a:pt x="176" y="71"/>
                  <a:pt x="169" y="119"/>
                  <a:pt x="166" y="167"/>
                </a:cubicBezTo>
                <a:cubicBezTo>
                  <a:pt x="139" y="130"/>
                  <a:pt x="126" y="100"/>
                  <a:pt x="90" y="76"/>
                </a:cubicBezTo>
                <a:cubicBezTo>
                  <a:pt x="68" y="42"/>
                  <a:pt x="67" y="52"/>
                  <a:pt x="113" y="61"/>
                </a:cubicBezTo>
                <a:cubicBezTo>
                  <a:pt x="126" y="63"/>
                  <a:pt x="138" y="66"/>
                  <a:pt x="151" y="68"/>
                </a:cubicBezTo>
                <a:cubicBezTo>
                  <a:pt x="164" y="73"/>
                  <a:pt x="176" y="79"/>
                  <a:pt x="189" y="83"/>
                </a:cubicBezTo>
                <a:cubicBezTo>
                  <a:pt x="201" y="87"/>
                  <a:pt x="227" y="78"/>
                  <a:pt x="227" y="91"/>
                </a:cubicBezTo>
                <a:cubicBezTo>
                  <a:pt x="227" y="104"/>
                  <a:pt x="202" y="96"/>
                  <a:pt x="189" y="99"/>
                </a:cubicBezTo>
                <a:cubicBezTo>
                  <a:pt x="179" y="101"/>
                  <a:pt x="169" y="104"/>
                  <a:pt x="159" y="106"/>
                </a:cubicBezTo>
                <a:cubicBezTo>
                  <a:pt x="105" y="132"/>
                  <a:pt x="150" y="108"/>
                  <a:pt x="98" y="144"/>
                </a:cubicBezTo>
                <a:cubicBezTo>
                  <a:pt x="83" y="154"/>
                  <a:pt x="52" y="174"/>
                  <a:pt x="52" y="174"/>
                </a:cubicBezTo>
                <a:cubicBezTo>
                  <a:pt x="47" y="167"/>
                  <a:pt x="38" y="161"/>
                  <a:pt x="37" y="152"/>
                </a:cubicBezTo>
                <a:cubicBezTo>
                  <a:pt x="36" y="144"/>
                  <a:pt x="43" y="137"/>
                  <a:pt x="45" y="129"/>
                </a:cubicBezTo>
                <a:cubicBezTo>
                  <a:pt x="48" y="114"/>
                  <a:pt x="59" y="32"/>
                  <a:pt x="60" y="23"/>
                </a:cubicBezTo>
                <a:cubicBezTo>
                  <a:pt x="93" y="74"/>
                  <a:pt x="90" y="130"/>
                  <a:pt x="90" y="190"/>
                </a:cubicBezTo>
              </a:path>
            </a:pathLst>
          </a:custGeom>
          <a:noFill/>
          <a:ln w="28575">
            <a:solidFill>
              <a:srgbClr val="0000CC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4885" name="Line 69"/>
          <p:cNvSpPr>
            <a:spLocks noChangeShapeType="1"/>
          </p:cNvSpPr>
          <p:nvPr/>
        </p:nvSpPr>
        <p:spPr bwMode="auto">
          <a:xfrm>
            <a:off x="5508625" y="2205038"/>
            <a:ext cx="433388" cy="73025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34886" name="Oval 70"/>
          <p:cNvSpPr>
            <a:spLocks noChangeArrowheads="1"/>
          </p:cNvSpPr>
          <p:nvPr/>
        </p:nvSpPr>
        <p:spPr bwMode="auto">
          <a:xfrm>
            <a:off x="7164388" y="2349500"/>
            <a:ext cx="144462" cy="144463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34887" name="Line 71"/>
          <p:cNvSpPr>
            <a:spLocks noChangeShapeType="1"/>
          </p:cNvSpPr>
          <p:nvPr/>
        </p:nvSpPr>
        <p:spPr bwMode="auto">
          <a:xfrm>
            <a:off x="7235825" y="2420938"/>
            <a:ext cx="576263" cy="2159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34888" name="Line 72"/>
          <p:cNvSpPr>
            <a:spLocks noChangeShapeType="1"/>
          </p:cNvSpPr>
          <p:nvPr/>
        </p:nvSpPr>
        <p:spPr bwMode="auto">
          <a:xfrm flipV="1">
            <a:off x="7812088" y="2420938"/>
            <a:ext cx="647700" cy="2159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34889" name="AutoShape 73"/>
          <p:cNvSpPr>
            <a:spLocks noChangeArrowheads="1"/>
          </p:cNvSpPr>
          <p:nvPr/>
        </p:nvSpPr>
        <p:spPr bwMode="auto">
          <a:xfrm>
            <a:off x="7143768" y="3643314"/>
            <a:ext cx="360362" cy="358775"/>
          </a:xfrm>
          <a:prstGeom prst="plus">
            <a:avLst>
              <a:gd name="adj" fmla="val 41991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34890" name="AutoShape 74"/>
          <p:cNvSpPr>
            <a:spLocks noChangeArrowheads="1"/>
          </p:cNvSpPr>
          <p:nvPr/>
        </p:nvSpPr>
        <p:spPr bwMode="auto">
          <a:xfrm>
            <a:off x="5643570" y="5786454"/>
            <a:ext cx="360363" cy="358775"/>
          </a:xfrm>
          <a:prstGeom prst="plus">
            <a:avLst>
              <a:gd name="adj" fmla="val 41991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34891" name="Rectangle 75"/>
          <p:cNvSpPr>
            <a:spLocks noChangeArrowheads="1"/>
          </p:cNvSpPr>
          <p:nvPr/>
        </p:nvSpPr>
        <p:spPr bwMode="auto">
          <a:xfrm>
            <a:off x="5508625" y="5013325"/>
            <a:ext cx="720725" cy="144463"/>
          </a:xfrm>
          <a:prstGeom prst="rect">
            <a:avLst/>
          </a:prstGeom>
          <a:solidFill>
            <a:srgbClr val="0000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34892" name="Rectangle 76"/>
          <p:cNvSpPr>
            <a:spLocks noChangeArrowheads="1"/>
          </p:cNvSpPr>
          <p:nvPr/>
        </p:nvSpPr>
        <p:spPr bwMode="auto">
          <a:xfrm>
            <a:off x="7019925" y="4941888"/>
            <a:ext cx="720725" cy="144462"/>
          </a:xfrm>
          <a:prstGeom prst="rect">
            <a:avLst/>
          </a:prstGeom>
          <a:solidFill>
            <a:srgbClr val="0000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34893" name="Line 77"/>
          <p:cNvSpPr>
            <a:spLocks noChangeShapeType="1"/>
          </p:cNvSpPr>
          <p:nvPr/>
        </p:nvSpPr>
        <p:spPr bwMode="auto">
          <a:xfrm>
            <a:off x="1214414" y="5214950"/>
            <a:ext cx="0" cy="1009649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4895" name="Rectangle 79"/>
          <p:cNvSpPr>
            <a:spLocks noChangeArrowheads="1"/>
          </p:cNvSpPr>
          <p:nvPr/>
        </p:nvSpPr>
        <p:spPr bwMode="auto">
          <a:xfrm>
            <a:off x="5786446" y="3929066"/>
            <a:ext cx="720725" cy="144463"/>
          </a:xfrm>
          <a:prstGeom prst="rect">
            <a:avLst/>
          </a:prstGeom>
          <a:solidFill>
            <a:srgbClr val="0000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34896" name="Rectangle 80"/>
          <p:cNvSpPr>
            <a:spLocks noChangeArrowheads="1"/>
          </p:cNvSpPr>
          <p:nvPr/>
        </p:nvSpPr>
        <p:spPr bwMode="auto">
          <a:xfrm>
            <a:off x="3132138" y="3933825"/>
            <a:ext cx="720725" cy="144463"/>
          </a:xfrm>
          <a:prstGeom prst="rect">
            <a:avLst/>
          </a:prstGeom>
          <a:solidFill>
            <a:srgbClr val="0000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34898" name="Line 82"/>
          <p:cNvSpPr>
            <a:spLocks noChangeShapeType="1"/>
          </p:cNvSpPr>
          <p:nvPr/>
        </p:nvSpPr>
        <p:spPr bwMode="auto">
          <a:xfrm>
            <a:off x="3357554" y="6643710"/>
            <a:ext cx="5184775" cy="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34899" name="Line 83"/>
          <p:cNvSpPr>
            <a:spLocks noChangeShapeType="1"/>
          </p:cNvSpPr>
          <p:nvPr/>
        </p:nvSpPr>
        <p:spPr bwMode="auto">
          <a:xfrm flipH="1">
            <a:off x="4716463" y="4724400"/>
            <a:ext cx="3455987" cy="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34900" name="Line 84"/>
          <p:cNvSpPr>
            <a:spLocks noChangeShapeType="1"/>
          </p:cNvSpPr>
          <p:nvPr/>
        </p:nvSpPr>
        <p:spPr bwMode="auto">
          <a:xfrm flipV="1">
            <a:off x="6011863" y="2133600"/>
            <a:ext cx="504825" cy="144463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34902" name="Rectangle 86"/>
          <p:cNvSpPr>
            <a:spLocks noChangeArrowheads="1"/>
          </p:cNvSpPr>
          <p:nvPr/>
        </p:nvSpPr>
        <p:spPr bwMode="auto">
          <a:xfrm>
            <a:off x="2411413" y="5300663"/>
            <a:ext cx="2665412" cy="2159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34903" name="AutoShape 87"/>
          <p:cNvSpPr>
            <a:spLocks noChangeArrowheads="1"/>
          </p:cNvSpPr>
          <p:nvPr/>
        </p:nvSpPr>
        <p:spPr bwMode="auto">
          <a:xfrm>
            <a:off x="3428992" y="5286388"/>
            <a:ext cx="428628" cy="415939"/>
          </a:xfrm>
          <a:prstGeom prst="plus">
            <a:avLst>
              <a:gd name="adj" fmla="val 41991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34904" name="Text Box 88"/>
          <p:cNvSpPr txBox="1">
            <a:spLocks noChangeArrowheads="1"/>
          </p:cNvSpPr>
          <p:nvPr/>
        </p:nvSpPr>
        <p:spPr bwMode="auto">
          <a:xfrm>
            <a:off x="6983413" y="5429264"/>
            <a:ext cx="2160587" cy="976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dirty="0">
                <a:latin typeface="Arial" charset="0"/>
              </a:rPr>
              <a:t>Занимает весь </a:t>
            </a:r>
            <a:r>
              <a:rPr lang="ru-RU" sz="1600" b="1" dirty="0">
                <a:latin typeface="Arial" charset="0"/>
              </a:rPr>
              <a:t>предоставленный</a:t>
            </a:r>
            <a:r>
              <a:rPr lang="ru-RU" b="1" dirty="0">
                <a:latin typeface="Arial" charset="0"/>
              </a:rPr>
              <a:t> </a:t>
            </a:r>
            <a:r>
              <a:rPr lang="ru-RU" sz="2000" b="1" dirty="0">
                <a:latin typeface="Arial" charset="0"/>
              </a:rPr>
              <a:t>объём</a:t>
            </a:r>
          </a:p>
        </p:txBody>
      </p:sp>
      <p:sp>
        <p:nvSpPr>
          <p:cNvPr id="34906" name="Text Box 90"/>
          <p:cNvSpPr txBox="1">
            <a:spLocks noChangeArrowheads="1"/>
          </p:cNvSpPr>
          <p:nvPr/>
        </p:nvSpPr>
        <p:spPr bwMode="auto">
          <a:xfrm>
            <a:off x="2357422" y="3429000"/>
            <a:ext cx="510699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dirty="0"/>
              <a:t>Сопоставимо с размерами молекул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5" name="Text Box 5"/>
          <p:cNvSpPr txBox="1">
            <a:spLocks noChangeArrowheads="1"/>
          </p:cNvSpPr>
          <p:nvPr/>
        </p:nvSpPr>
        <p:spPr bwMode="auto">
          <a:xfrm>
            <a:off x="3357554" y="2071678"/>
            <a:ext cx="2714644" cy="58477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3200" b="1" dirty="0"/>
              <a:t>ЖИДКОСТЬ</a:t>
            </a:r>
          </a:p>
        </p:txBody>
      </p:sp>
      <p:sp>
        <p:nvSpPr>
          <p:cNvPr id="10246" name="Text Box 6"/>
          <p:cNvSpPr txBox="1">
            <a:spLocks noChangeArrowheads="1"/>
          </p:cNvSpPr>
          <p:nvPr/>
        </p:nvSpPr>
        <p:spPr bwMode="auto">
          <a:xfrm>
            <a:off x="285720" y="5572140"/>
            <a:ext cx="2928958" cy="584775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3200" b="1" dirty="0"/>
              <a:t>ТВЁРДОЕ ТЕЛО</a:t>
            </a:r>
          </a:p>
        </p:txBody>
      </p:sp>
      <p:sp>
        <p:nvSpPr>
          <p:cNvPr id="10247" name="Text Box 7"/>
          <p:cNvSpPr txBox="1">
            <a:spLocks noChangeArrowheads="1"/>
          </p:cNvSpPr>
          <p:nvPr/>
        </p:nvSpPr>
        <p:spPr bwMode="auto">
          <a:xfrm>
            <a:off x="6500826" y="5643578"/>
            <a:ext cx="2357454" cy="646331"/>
          </a:xfrm>
          <a:prstGeom prst="rect">
            <a:avLst/>
          </a:prstGeom>
          <a:solidFill>
            <a:srgbClr val="92D05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3600" b="1" dirty="0"/>
              <a:t>ГАЗ</a:t>
            </a:r>
          </a:p>
        </p:txBody>
      </p:sp>
      <p:sp>
        <p:nvSpPr>
          <p:cNvPr id="10248" name="Line 8"/>
          <p:cNvSpPr>
            <a:spLocks noChangeShapeType="1"/>
          </p:cNvSpPr>
          <p:nvPr/>
        </p:nvSpPr>
        <p:spPr bwMode="auto">
          <a:xfrm flipV="1">
            <a:off x="1571604" y="3214686"/>
            <a:ext cx="1295400" cy="187325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10249" name="Line 9"/>
          <p:cNvSpPr>
            <a:spLocks noChangeShapeType="1"/>
          </p:cNvSpPr>
          <p:nvPr/>
        </p:nvSpPr>
        <p:spPr bwMode="auto">
          <a:xfrm flipH="1">
            <a:off x="2000232" y="3143248"/>
            <a:ext cx="1295400" cy="194468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10250" name="Line 10"/>
          <p:cNvSpPr>
            <a:spLocks noChangeShapeType="1"/>
          </p:cNvSpPr>
          <p:nvPr/>
        </p:nvSpPr>
        <p:spPr bwMode="auto">
          <a:xfrm>
            <a:off x="3643306" y="5786454"/>
            <a:ext cx="2016125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10251" name="Line 11"/>
          <p:cNvSpPr>
            <a:spLocks noChangeShapeType="1"/>
          </p:cNvSpPr>
          <p:nvPr/>
        </p:nvSpPr>
        <p:spPr bwMode="auto">
          <a:xfrm flipH="1">
            <a:off x="3643306" y="6000768"/>
            <a:ext cx="2017712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10252" name="Line 12"/>
          <p:cNvSpPr>
            <a:spLocks noChangeShapeType="1"/>
          </p:cNvSpPr>
          <p:nvPr/>
        </p:nvSpPr>
        <p:spPr bwMode="auto">
          <a:xfrm flipH="1" flipV="1">
            <a:off x="6357950" y="3143248"/>
            <a:ext cx="1798638" cy="194468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10253" name="Line 13"/>
          <p:cNvSpPr>
            <a:spLocks noChangeShapeType="1"/>
          </p:cNvSpPr>
          <p:nvPr/>
        </p:nvSpPr>
        <p:spPr bwMode="auto">
          <a:xfrm>
            <a:off x="6000760" y="3214686"/>
            <a:ext cx="1728787" cy="194468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10254" name="Text Box 14"/>
          <p:cNvSpPr txBox="1">
            <a:spLocks noChangeArrowheads="1"/>
          </p:cNvSpPr>
          <p:nvPr/>
        </p:nvSpPr>
        <p:spPr bwMode="auto">
          <a:xfrm rot="39683979">
            <a:off x="1679566" y="3815603"/>
            <a:ext cx="299021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800" b="1" dirty="0">
                <a:solidFill>
                  <a:srgbClr val="800000"/>
                </a:solidFill>
              </a:rPr>
              <a:t>кристаллизация</a:t>
            </a:r>
          </a:p>
        </p:txBody>
      </p:sp>
      <p:sp>
        <p:nvSpPr>
          <p:cNvPr id="10255" name="Rectangle 15"/>
          <p:cNvSpPr>
            <a:spLocks noChangeArrowheads="1"/>
          </p:cNvSpPr>
          <p:nvPr/>
        </p:nvSpPr>
        <p:spPr bwMode="auto">
          <a:xfrm rot="-24909840">
            <a:off x="1000844" y="3423741"/>
            <a:ext cx="208915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ru-RU" sz="2800" b="1" dirty="0">
                <a:solidFill>
                  <a:srgbClr val="FF0000"/>
                </a:solidFill>
              </a:rPr>
              <a:t>плавление</a:t>
            </a:r>
          </a:p>
        </p:txBody>
      </p:sp>
      <p:sp>
        <p:nvSpPr>
          <p:cNvPr id="10256" name="Text Box 16"/>
          <p:cNvSpPr txBox="1">
            <a:spLocks noChangeArrowheads="1"/>
          </p:cNvSpPr>
          <p:nvPr/>
        </p:nvSpPr>
        <p:spPr bwMode="auto">
          <a:xfrm rot="2961279">
            <a:off x="4898440" y="4111472"/>
            <a:ext cx="308930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800" b="1" dirty="0">
                <a:solidFill>
                  <a:srgbClr val="0000FF"/>
                </a:solidFill>
              </a:rPr>
              <a:t>парообразование</a:t>
            </a:r>
          </a:p>
        </p:txBody>
      </p:sp>
      <p:sp>
        <p:nvSpPr>
          <p:cNvPr id="10257" name="Text Box 17"/>
          <p:cNvSpPr txBox="1">
            <a:spLocks noChangeArrowheads="1"/>
          </p:cNvSpPr>
          <p:nvPr/>
        </p:nvSpPr>
        <p:spPr bwMode="auto">
          <a:xfrm rot="3029404">
            <a:off x="6213475" y="3519978"/>
            <a:ext cx="241478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800" b="1" dirty="0">
                <a:solidFill>
                  <a:srgbClr val="000066"/>
                </a:solidFill>
              </a:rPr>
              <a:t>конденсация</a:t>
            </a:r>
          </a:p>
        </p:txBody>
      </p:sp>
      <p:sp>
        <p:nvSpPr>
          <p:cNvPr id="10258" name="Text Box 18"/>
          <p:cNvSpPr txBox="1">
            <a:spLocks noChangeArrowheads="1"/>
          </p:cNvSpPr>
          <p:nvPr/>
        </p:nvSpPr>
        <p:spPr bwMode="auto">
          <a:xfrm>
            <a:off x="3786182" y="5286388"/>
            <a:ext cx="242889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800" b="1" dirty="0"/>
              <a:t>сублимация</a:t>
            </a:r>
          </a:p>
        </p:txBody>
      </p:sp>
      <p:sp>
        <p:nvSpPr>
          <p:cNvPr id="10259" name="Text Box 19"/>
          <p:cNvSpPr txBox="1">
            <a:spLocks noChangeArrowheads="1"/>
          </p:cNvSpPr>
          <p:nvPr/>
        </p:nvSpPr>
        <p:spPr bwMode="auto">
          <a:xfrm>
            <a:off x="3714744" y="6072206"/>
            <a:ext cx="271464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800" b="1" dirty="0">
                <a:solidFill>
                  <a:srgbClr val="663300"/>
                </a:solidFill>
              </a:rPr>
              <a:t>десублимация</a:t>
            </a:r>
          </a:p>
        </p:txBody>
      </p:sp>
      <p:sp>
        <p:nvSpPr>
          <p:cNvPr id="10260" name="Rectangle 20"/>
          <p:cNvSpPr>
            <a:spLocks noChangeArrowheads="1"/>
          </p:cNvSpPr>
          <p:nvPr/>
        </p:nvSpPr>
        <p:spPr bwMode="auto">
          <a:xfrm rot="10800000" flipV="1">
            <a:off x="0" y="-65850"/>
            <a:ext cx="9144000" cy="2062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ln>
                  <a:solidFill>
                    <a:schemeClr val="accent5">
                      <a:lumMod val="75000"/>
                    </a:schemeClr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Существует шесть процессов, которые определяют варианты перехода вещества из одного агрегатного состояния в другое.</a:t>
            </a:r>
          </a:p>
          <a:p>
            <a:endParaRPr lang="ru-RU" sz="3200" b="1" dirty="0">
              <a:ln>
                <a:solidFill>
                  <a:schemeClr val="accent5">
                    <a:lumMod val="75000"/>
                  </a:schemeClr>
                </a:solidFill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026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026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026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0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0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0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120"/>
                            </p:stCondLst>
                            <p:childTnLst>
                              <p:par>
                                <p:cTn id="20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02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02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02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102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612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0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8120"/>
                            </p:stCondLst>
                            <p:childTnLst>
                              <p:par>
                                <p:cTn id="31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02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102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12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10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2120"/>
                            </p:stCondLst>
                            <p:childTnLst>
                              <p:par>
                                <p:cTn id="40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102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102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412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10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6120"/>
                            </p:stCondLst>
                            <p:childTnLst>
                              <p:par>
                                <p:cTn id="49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102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102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8120"/>
                            </p:stCondLst>
                            <p:childTnLst>
                              <p:par>
                                <p:cTn id="5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000"/>
                                        <p:tgtEl>
                                          <p:spTgt spid="10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0120"/>
                            </p:stCondLst>
                            <p:childTnLst>
                              <p:par>
                                <p:cTn id="58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2000" fill="hold"/>
                                        <p:tgtEl>
                                          <p:spTgt spid="102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000" fill="hold"/>
                                        <p:tgtEl>
                                          <p:spTgt spid="102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2120"/>
                            </p:stCondLst>
                            <p:childTnLst>
                              <p:par>
                                <p:cTn id="6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2000"/>
                                        <p:tgtEl>
                                          <p:spTgt spid="10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4120"/>
                            </p:stCondLst>
                            <p:childTnLst>
                              <p:par>
                                <p:cTn id="67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2000" fill="hold"/>
                                        <p:tgtEl>
                                          <p:spTgt spid="102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000" fill="hold"/>
                                        <p:tgtEl>
                                          <p:spTgt spid="102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6120"/>
                            </p:stCondLst>
                            <p:childTnLst>
                              <p:par>
                                <p:cTn id="7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2000"/>
                                        <p:tgtEl>
                                          <p:spTgt spid="10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5" grpId="0" animBg="1"/>
      <p:bldP spid="10246" grpId="0" animBg="1"/>
      <p:bldP spid="10247" grpId="0" animBg="1"/>
      <p:bldP spid="10248" grpId="0" animBg="1"/>
      <p:bldP spid="10249" grpId="0" animBg="1"/>
      <p:bldP spid="10250" grpId="0" animBg="1"/>
      <p:bldP spid="10251" grpId="0" animBg="1"/>
      <p:bldP spid="10252" grpId="0" animBg="1"/>
      <p:bldP spid="10253" grpId="0" animBg="1"/>
      <p:bldP spid="10254" grpId="0"/>
      <p:bldP spid="10255" grpId="0"/>
      <p:bldP spid="10256" grpId="0"/>
      <p:bldP spid="10257" grpId="0"/>
      <p:bldP spid="10258" grpId="0"/>
      <p:bldP spid="10259" grpId="0"/>
      <p:bldP spid="10260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428596" y="142852"/>
            <a:ext cx="8229600" cy="1143000"/>
          </a:xfrm>
        </p:spPr>
        <p:txBody>
          <a:bodyPr>
            <a:noAutofit/>
          </a:bodyPr>
          <a:lstStyle/>
          <a:p>
            <a:r>
              <a:rPr lang="ru-RU" sz="72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Плавление</a:t>
            </a:r>
          </a:p>
        </p:txBody>
      </p:sp>
      <p:sp>
        <p:nvSpPr>
          <p:cNvPr id="11269" name="Text Box 5"/>
          <p:cNvSpPr txBox="1">
            <a:spLocks noChangeArrowheads="1"/>
          </p:cNvSpPr>
          <p:nvPr/>
        </p:nvSpPr>
        <p:spPr bwMode="auto">
          <a:xfrm>
            <a:off x="714348" y="1785926"/>
            <a:ext cx="785818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3200" b="1" dirty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oudy Stout" pitchFamily="18" charset="0"/>
              </a:rPr>
              <a:t>Переход вещества из твёрдого состояния в жидкое называется</a:t>
            </a:r>
            <a:r>
              <a:rPr lang="ru-RU" sz="3200" b="1" i="1" dirty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oudy Stout" pitchFamily="18" charset="0"/>
              </a:rPr>
              <a:t> </a:t>
            </a:r>
            <a:r>
              <a:rPr lang="ru-RU" sz="3200" b="1" i="1" dirty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oudy Stout" pitchFamily="18" charset="0"/>
              </a:rPr>
              <a:t>плавлением</a:t>
            </a:r>
            <a:endParaRPr lang="ru-RU" sz="3200" b="1" i="1" dirty="0">
              <a:solidFill>
                <a:srgbClr val="00009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oudy Stout" pitchFamily="18" charset="0"/>
            </a:endParaRPr>
          </a:p>
        </p:txBody>
      </p:sp>
      <p:pic>
        <p:nvPicPr>
          <p:cNvPr id="11275" name="Picture 11" descr="Картинка 35 из 279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42910" y="3571876"/>
            <a:ext cx="8001056" cy="3286124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2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1" dur="80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2" dur="80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80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48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1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6" grpId="0"/>
      <p:bldP spid="11269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8" name="Rectangle 4"/>
          <p:cNvSpPr>
            <a:spLocks noGrp="1" noChangeArrowheads="1"/>
          </p:cNvSpPr>
          <p:nvPr>
            <p:ph type="body" idx="4294967295"/>
          </p:nvPr>
        </p:nvSpPr>
        <p:spPr>
          <a:xfrm>
            <a:off x="285720" y="500042"/>
            <a:ext cx="8572560" cy="4525963"/>
          </a:xfrm>
        </p:spPr>
        <p:txBody>
          <a:bodyPr>
            <a:normAutofit/>
          </a:bodyPr>
          <a:lstStyle/>
          <a:p>
            <a:pPr marL="0" indent="0" algn="ctr">
              <a:lnSpc>
                <a:spcPct val="90000"/>
              </a:lnSpc>
              <a:buFontTx/>
              <a:buNone/>
            </a:pPr>
            <a:r>
              <a:rPr lang="ru-RU" sz="3600" b="1" dirty="0">
                <a:ln>
                  <a:solidFill>
                    <a:srgbClr val="FFFF00"/>
                  </a:solidFill>
                </a:ln>
                <a:solidFill>
                  <a:srgbClr val="000099"/>
                </a:solidFill>
              </a:rPr>
              <a:t>При</a:t>
            </a:r>
            <a:r>
              <a:rPr lang="ru-RU" sz="3600" b="1" dirty="0">
                <a:ln>
                  <a:solidFill>
                    <a:srgbClr val="FFFF00"/>
                  </a:solidFill>
                </a:ln>
              </a:rPr>
              <a:t> </a:t>
            </a:r>
            <a:r>
              <a:rPr lang="ru-RU" sz="3600" b="1" dirty="0">
                <a:ln>
                  <a:solidFill>
                    <a:srgbClr val="FFFF00"/>
                  </a:solidFill>
                </a:ln>
                <a:solidFill>
                  <a:srgbClr val="C0109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нагревании</a:t>
            </a:r>
            <a:r>
              <a:rPr lang="ru-RU" sz="3600" b="1" dirty="0">
                <a:ln>
                  <a:solidFill>
                    <a:srgbClr val="FFFF00"/>
                  </a:solidFill>
                </a:ln>
                <a:solidFill>
                  <a:srgbClr val="C01092"/>
                </a:solidFill>
              </a:rPr>
              <a:t> </a:t>
            </a:r>
            <a:r>
              <a:rPr lang="ru-RU" sz="3600" b="1" dirty="0">
                <a:ln>
                  <a:solidFill>
                    <a:srgbClr val="FFFF00"/>
                  </a:solidFill>
                </a:ln>
                <a:solidFill>
                  <a:srgbClr val="000099"/>
                </a:solidFill>
              </a:rPr>
              <a:t>кристаллического тела происходит </a:t>
            </a:r>
          </a:p>
          <a:p>
            <a:pPr marL="0" indent="0" algn="ctr">
              <a:lnSpc>
                <a:spcPct val="90000"/>
              </a:lnSpc>
              <a:buFontTx/>
              <a:buNone/>
            </a:pPr>
            <a:r>
              <a:rPr lang="ru-RU" sz="3600" b="1" dirty="0">
                <a:ln>
                  <a:solidFill>
                    <a:srgbClr val="FFFF00"/>
                  </a:solidFill>
                </a:ln>
                <a:solidFill>
                  <a:srgbClr val="C0109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разрушение кристаллической решётки, </a:t>
            </a:r>
            <a:r>
              <a:rPr lang="ru-RU" sz="3600" b="1" dirty="0">
                <a:ln>
                  <a:solidFill>
                    <a:srgbClr val="FFFF00"/>
                  </a:solidFill>
                </a:ln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так как</a:t>
            </a:r>
            <a:r>
              <a:rPr lang="ru-RU" sz="3600" dirty="0">
                <a:ln>
                  <a:solidFill>
                    <a:srgbClr val="FFFF00"/>
                  </a:solidFill>
                </a:ln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ru-RU" sz="3600" b="1" dirty="0">
                <a:ln>
                  <a:solidFill>
                    <a:srgbClr val="FFFF00"/>
                  </a:solidFill>
                </a:ln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ослабевают связи между молекулами</a:t>
            </a:r>
          </a:p>
        </p:txBody>
      </p:sp>
      <p:sp>
        <p:nvSpPr>
          <p:cNvPr id="12292" name="AutoShape 9"/>
          <p:cNvSpPr>
            <a:spLocks noChangeArrowheads="1"/>
          </p:cNvSpPr>
          <p:nvPr/>
        </p:nvSpPr>
        <p:spPr bwMode="auto">
          <a:xfrm rot="15947600">
            <a:off x="4115616" y="2181070"/>
            <a:ext cx="457200" cy="2667000"/>
          </a:xfrm>
          <a:prstGeom prst="curvedLeftArrow">
            <a:avLst>
              <a:gd name="adj1" fmla="val 116667"/>
              <a:gd name="adj2" fmla="val 233333"/>
              <a:gd name="adj3" fmla="val 3333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pic>
        <p:nvPicPr>
          <p:cNvPr id="12293" name="Picture 4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1621" t="24800" r="8856" b="14935"/>
          <a:stretch>
            <a:fillRect/>
          </a:stretch>
        </p:blipFill>
        <p:spPr bwMode="auto">
          <a:xfrm>
            <a:off x="285720" y="3571876"/>
            <a:ext cx="2643206" cy="185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294" name="Picture 5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143636" y="3571876"/>
            <a:ext cx="2357454" cy="185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5" name="Text Box 7"/>
          <p:cNvSpPr txBox="1">
            <a:spLocks noChangeArrowheads="1"/>
          </p:cNvSpPr>
          <p:nvPr/>
        </p:nvSpPr>
        <p:spPr bwMode="auto">
          <a:xfrm>
            <a:off x="4357686" y="3857628"/>
            <a:ext cx="838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+ 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Q</a:t>
            </a:r>
            <a:endParaRPr lang="ru-RU" sz="2400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15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15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15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760"/>
                            </p:stCondLst>
                            <p:childTnLst>
                              <p:par>
                                <p:cTn id="11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" dur="80"/>
                                        <p:tgtEl>
                                          <p:spTgt spid="2150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" dur="80"/>
                                        <p:tgtEl>
                                          <p:spTgt spid="2150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80"/>
                                        <p:tgtEl>
                                          <p:spTgt spid="2150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6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2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2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12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2" grpId="0" animBg="1"/>
      <p:bldP spid="12295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428992" y="1285860"/>
            <a:ext cx="5472112" cy="4525963"/>
          </a:xfrm>
          <a:ln/>
        </p:spPr>
        <p:txBody>
          <a:bodyPr/>
          <a:lstStyle/>
          <a:p>
            <a:pPr marL="0" indent="0" algn="ctr">
              <a:lnSpc>
                <a:spcPct val="90000"/>
              </a:lnSpc>
              <a:buFontTx/>
              <a:buNone/>
            </a:pPr>
            <a:r>
              <a:rPr lang="ru-RU" sz="4400" b="1" dirty="0">
                <a:ln>
                  <a:solidFill>
                    <a:srgbClr val="FFFF00"/>
                  </a:solidFill>
                </a:ln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Процесс </a:t>
            </a:r>
            <a:r>
              <a:rPr lang="ru-RU" sz="4400" b="1" dirty="0" smtClean="0">
                <a:ln>
                  <a:solidFill>
                    <a:srgbClr val="FFFF00"/>
                  </a:solidFill>
                </a:ln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плавления происходит </a:t>
            </a:r>
            <a:r>
              <a:rPr lang="ru-RU" sz="4400" b="1" dirty="0">
                <a:ln>
                  <a:solidFill>
                    <a:srgbClr val="FFFF00"/>
                  </a:solidFill>
                </a:ln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с </a:t>
            </a:r>
            <a:r>
              <a:rPr lang="ru-RU" sz="4400" b="1" dirty="0">
                <a:ln>
                  <a:solidFill>
                    <a:srgbClr val="FFFF00"/>
                  </a:solidFill>
                </a:ln>
                <a:solidFill>
                  <a:srgbClr val="CC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поглощением</a:t>
            </a:r>
            <a:r>
              <a:rPr lang="ru-RU" sz="4400" b="1" dirty="0">
                <a:ln>
                  <a:solidFill>
                    <a:srgbClr val="FFFF00"/>
                  </a:solidFill>
                </a:ln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тепла, но температура тела при этом не изменяется</a:t>
            </a:r>
          </a:p>
          <a:p>
            <a:pPr marL="0" indent="0">
              <a:lnSpc>
                <a:spcPct val="90000"/>
              </a:lnSpc>
            </a:pPr>
            <a:endParaRPr lang="ru-RU" sz="2800" dirty="0">
              <a:ln>
                <a:solidFill>
                  <a:srgbClr val="FFFF00"/>
                </a:solidFill>
              </a:ln>
            </a:endParaRPr>
          </a:p>
        </p:txBody>
      </p:sp>
      <p:pic>
        <p:nvPicPr>
          <p:cNvPr id="27656" name="Picture 8" descr="Melting icecubes.gif">
            <a:hlinkClick r:id="rId2"/>
          </p:cNvPr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428604"/>
            <a:ext cx="2857520" cy="45944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7651">
                                            <p:bg/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7651">
                                            <p:bg/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7651">
                                            <p:bg/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80"/>
                            </p:stCondLst>
                            <p:childTnLst>
                              <p:par>
                                <p:cTn id="11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" dur="80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" dur="80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80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1" grpId="0" build="p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857224" y="285728"/>
            <a:ext cx="7561263" cy="1143000"/>
          </a:xfrm>
        </p:spPr>
        <p:txBody>
          <a:bodyPr>
            <a:noAutofit/>
          </a:bodyPr>
          <a:lstStyle/>
          <a:p>
            <a:r>
              <a:rPr lang="ru-RU" sz="6000" b="1" dirty="0">
                <a:ln>
                  <a:solidFill>
                    <a:srgbClr val="FFFF00"/>
                  </a:solidFill>
                </a:ln>
                <a:effectLst>
                  <a:outerShdw blurRad="38100" dist="38100" dir="2700000" algn="tl">
                    <a:srgbClr val="C0C0C0"/>
                  </a:outerShdw>
                </a:effectLst>
              </a:rPr>
              <a:t>ЗНАЕТЕ</a:t>
            </a:r>
            <a:r>
              <a:rPr lang="ru-RU" sz="6000" b="1" dirty="0">
                <a:ln>
                  <a:solidFill>
                    <a:srgbClr val="FFFF00"/>
                  </a:solidFill>
                </a:ln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ЛИ ВЫ?</a:t>
            </a:r>
            <a:r>
              <a:rPr lang="ru-RU" sz="6000" b="1" dirty="0">
                <a:ln>
                  <a:solidFill>
                    <a:srgbClr val="FFFF00"/>
                  </a:solidFill>
                </a:ln>
                <a:solidFill>
                  <a:srgbClr val="990000"/>
                </a:solidFill>
              </a:rPr>
              <a:t/>
            </a:r>
            <a:br>
              <a:rPr lang="ru-RU" sz="6000" b="1" dirty="0">
                <a:ln>
                  <a:solidFill>
                    <a:srgbClr val="FFFF00"/>
                  </a:solidFill>
                </a:ln>
                <a:solidFill>
                  <a:srgbClr val="990000"/>
                </a:solidFill>
              </a:rPr>
            </a:br>
            <a:endParaRPr lang="ru-RU" sz="6000" b="1" dirty="0">
              <a:ln>
                <a:solidFill>
                  <a:srgbClr val="FFFF00"/>
                </a:solidFill>
              </a:ln>
              <a:solidFill>
                <a:srgbClr val="990000"/>
              </a:solidFill>
            </a:endParaRPr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42844" y="1214422"/>
            <a:ext cx="9001156" cy="4176713"/>
          </a:xfrm>
          <a:ln/>
        </p:spPr>
        <p:txBody>
          <a:bodyPr>
            <a:normAutofit/>
          </a:bodyPr>
          <a:lstStyle/>
          <a:p>
            <a:pPr algn="ctr">
              <a:buFontTx/>
              <a:buNone/>
            </a:pPr>
            <a:r>
              <a:rPr lang="ru-RU" sz="3600" b="1" dirty="0">
                <a:ln>
                  <a:solidFill>
                    <a:srgbClr val="FFFF00"/>
                  </a:solidFill>
                </a:ln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Существует металл, так называемый, </a:t>
            </a:r>
            <a:endParaRPr lang="ru-RU" sz="3600" b="1" dirty="0" smtClean="0">
              <a:ln>
                <a:solidFill>
                  <a:srgbClr val="FFFF00"/>
                </a:solidFill>
              </a:ln>
              <a:solidFill>
                <a:srgbClr val="99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>
              <a:buFontTx/>
              <a:buNone/>
            </a:pPr>
            <a:r>
              <a:rPr lang="ru-RU" sz="3600" b="1" dirty="0" smtClean="0">
                <a:ln>
                  <a:solidFill>
                    <a:srgbClr val="FFFF00"/>
                  </a:solidFill>
                </a:ln>
                <a:solidFill>
                  <a:srgbClr val="3333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сплав </a:t>
            </a:r>
            <a:r>
              <a:rPr lang="ru-RU" sz="3600" b="1" dirty="0">
                <a:ln>
                  <a:solidFill>
                    <a:srgbClr val="FFFF00"/>
                  </a:solidFill>
                </a:ln>
                <a:solidFill>
                  <a:srgbClr val="3333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Вуда</a:t>
            </a:r>
            <a:r>
              <a:rPr lang="ru-RU" sz="3600" b="1" dirty="0">
                <a:ln>
                  <a:solidFill>
                    <a:srgbClr val="FFFF00"/>
                  </a:solidFill>
                </a:ln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, который можно запросто расплавить даже в теплой воде </a:t>
            </a:r>
          </a:p>
          <a:p>
            <a:pPr algn="ctr">
              <a:buFontTx/>
              <a:buNone/>
            </a:pPr>
            <a:r>
              <a:rPr lang="ru-RU" sz="3600" b="1" dirty="0">
                <a:ln>
                  <a:solidFill>
                    <a:srgbClr val="FFFF00"/>
                  </a:solidFill>
                </a:ln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( +68 градусов Цельсия). </a:t>
            </a:r>
            <a:br>
              <a:rPr lang="ru-RU" sz="3600" b="1" dirty="0">
                <a:ln>
                  <a:solidFill>
                    <a:srgbClr val="FFFF00"/>
                  </a:solidFill>
                </a:ln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ru-RU" sz="3600" b="1" dirty="0" smtClean="0">
                <a:ln>
                  <a:solidFill>
                    <a:srgbClr val="FFFF00"/>
                  </a:solidFill>
                </a:ln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Так, </a:t>
            </a:r>
            <a:r>
              <a:rPr lang="ru-RU" sz="3600" b="1" dirty="0">
                <a:ln>
                  <a:solidFill>
                    <a:srgbClr val="FFFF00"/>
                  </a:solidFill>
                </a:ln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при размешивании сахара в стакане  </a:t>
            </a:r>
            <a:r>
              <a:rPr lang="ru-RU" sz="3600" b="1" dirty="0">
                <a:ln>
                  <a:solidFill>
                    <a:srgbClr val="FFFF00"/>
                  </a:solidFill>
                </a:ln>
                <a:solidFill>
                  <a:srgbClr val="3333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металлическая ложка из этого сплава растает быстрее сахара!</a:t>
            </a:r>
            <a:endParaRPr lang="ru-RU" sz="3600" dirty="0">
              <a:ln>
                <a:solidFill>
                  <a:srgbClr val="FFFF00"/>
                </a:solidFill>
              </a:ln>
              <a:solidFill>
                <a:srgbClr val="333399"/>
              </a:solidFill>
            </a:endParaRPr>
          </a:p>
        </p:txBody>
      </p:sp>
      <p:pic>
        <p:nvPicPr>
          <p:cNvPr id="37893" name="Picture 5" descr="Splav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429520" y="5072074"/>
            <a:ext cx="1714480" cy="1785926"/>
          </a:xfrm>
          <a:prstGeom prst="rect">
            <a:avLst/>
          </a:prstGeom>
          <a:noFill/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/>
          <a:srcRect l="12500" t="25000" r="15312" b="17500"/>
          <a:stretch>
            <a:fillRect/>
          </a:stretch>
        </p:blipFill>
        <p:spPr bwMode="auto">
          <a:xfrm>
            <a:off x="214282" y="5286388"/>
            <a:ext cx="3214710" cy="13573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78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78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" dur="80"/>
                                        <p:tgtEl>
                                          <p:spTgt spid="37891">
                                            <p:bg/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" dur="80"/>
                                        <p:tgtEl>
                                          <p:spTgt spid="37891">
                                            <p:bg/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80"/>
                                        <p:tgtEl>
                                          <p:spTgt spid="37891">
                                            <p:bg/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80"/>
                            </p:stCondLst>
                            <p:childTnLst>
                              <p:par>
                                <p:cTn id="16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8" dur="80"/>
                                        <p:tgtEl>
                                          <p:spTgt spid="378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9" dur="80"/>
                                        <p:tgtEl>
                                          <p:spTgt spid="378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80"/>
                                        <p:tgtEl>
                                          <p:spTgt spid="378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360"/>
                            </p:stCondLst>
                            <p:childTnLst>
                              <p:par>
                                <p:cTn id="22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4" dur="80"/>
                                        <p:tgtEl>
                                          <p:spTgt spid="378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5" dur="80"/>
                                        <p:tgtEl>
                                          <p:spTgt spid="378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80"/>
                                        <p:tgtEl>
                                          <p:spTgt spid="378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600"/>
                            </p:stCondLst>
                            <p:childTnLst>
                              <p:par>
                                <p:cTn id="31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3" dur="80"/>
                                        <p:tgtEl>
                                          <p:spTgt spid="378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4" dur="80"/>
                                        <p:tgtEl>
                                          <p:spTgt spid="378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80"/>
                                        <p:tgtEl>
                                          <p:spTgt spid="378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378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90" grpId="0"/>
      <p:bldP spid="37891" grpId="0" uiExpand="1" build="p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0" y="857232"/>
            <a:ext cx="9001156" cy="4032250"/>
          </a:xfrm>
          <a:ln/>
        </p:spPr>
        <p:txBody>
          <a:bodyPr>
            <a:noAutofit/>
          </a:bodyPr>
          <a:lstStyle/>
          <a:p>
            <a:pPr marL="68263" indent="-3175" algn="ctr">
              <a:buFontTx/>
              <a:buNone/>
            </a:pPr>
            <a:r>
              <a:rPr lang="ru-RU" sz="3600" b="1" dirty="0">
                <a:ln>
                  <a:solidFill>
                    <a:srgbClr val="FFFF00"/>
                  </a:solidFill>
                </a:ln>
                <a:solidFill>
                  <a:srgbClr val="3333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Иногда, чтобы снег на тротуарах быстрее таял, их посыпают солью. </a:t>
            </a:r>
            <a:endParaRPr lang="ru-RU" sz="3600" b="1" dirty="0" smtClean="0">
              <a:ln>
                <a:solidFill>
                  <a:srgbClr val="FFFF00"/>
                </a:solidFill>
              </a:ln>
              <a:solidFill>
                <a:srgbClr val="3333CC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marL="68263" indent="-3175" algn="ctr">
              <a:buFontTx/>
              <a:buNone/>
            </a:pPr>
            <a:r>
              <a:rPr lang="ru-RU" sz="3600" b="1" dirty="0" smtClean="0">
                <a:ln>
                  <a:solidFill>
                    <a:srgbClr val="FFFF00"/>
                  </a:solidFill>
                </a:ln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Это </a:t>
            </a:r>
            <a:r>
              <a:rPr lang="ru-RU" sz="3600" b="1" dirty="0">
                <a:ln>
                  <a:solidFill>
                    <a:srgbClr val="FFFF00"/>
                  </a:solidFill>
                </a:ln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происходит потому, что образуется раствор соли в воде, температура замерзания которого ниже температуры воздуха.</a:t>
            </a:r>
            <a:br>
              <a:rPr lang="ru-RU" sz="3600" b="1" dirty="0">
                <a:ln>
                  <a:solidFill>
                    <a:srgbClr val="FFFF00"/>
                  </a:solidFill>
                </a:ln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ru-RU" sz="3600" b="1" dirty="0">
                <a:ln>
                  <a:solidFill>
                    <a:srgbClr val="FFFF00"/>
                  </a:solidFill>
                </a:ln>
                <a:solidFill>
                  <a:srgbClr val="3333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Раствор просто стекает с тротуара.</a:t>
            </a:r>
            <a:endParaRPr lang="ru-RU" sz="4000" dirty="0">
              <a:ln>
                <a:solidFill>
                  <a:srgbClr val="FFFF00"/>
                </a:solidFill>
              </a:ln>
              <a:solidFill>
                <a:srgbClr val="3333CC"/>
              </a:solidFill>
            </a:endParaRPr>
          </a:p>
        </p:txBody>
      </p:sp>
      <p:sp>
        <p:nvSpPr>
          <p:cNvPr id="22533" name="Text Box 5"/>
          <p:cNvSpPr txBox="1">
            <a:spLocks noChangeArrowheads="1"/>
          </p:cNvSpPr>
          <p:nvPr/>
        </p:nvSpPr>
        <p:spPr bwMode="auto">
          <a:xfrm>
            <a:off x="6443663" y="620713"/>
            <a:ext cx="6049962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ru-RU"/>
          </a:p>
        </p:txBody>
      </p:sp>
      <p:pic>
        <p:nvPicPr>
          <p:cNvPr id="22538" name="Picture 10" descr="Картинка 607 из 863">
            <a:hlinkClick r:id="rId2"/>
          </p:cNvPr>
          <p:cNvPicPr>
            <a:picLocks noChangeAspect="1" noChangeArrowheads="1" noCrop="1"/>
          </p:cNvPicPr>
          <p:nvPr/>
        </p:nvPicPr>
        <p:blipFill>
          <a:blip r:embed="rId3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381875" y="4572008"/>
            <a:ext cx="1762125" cy="1620838"/>
          </a:xfrm>
          <a:prstGeom prst="rect">
            <a:avLst/>
          </a:prstGeom>
          <a:noFill/>
        </p:spPr>
      </p:pic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857224" y="285728"/>
            <a:ext cx="7561263" cy="1143000"/>
          </a:xfrm>
        </p:spPr>
        <p:txBody>
          <a:bodyPr>
            <a:noAutofit/>
          </a:bodyPr>
          <a:lstStyle/>
          <a:p>
            <a:r>
              <a:rPr lang="ru-RU" sz="6000" b="1" dirty="0">
                <a:ln>
                  <a:solidFill>
                    <a:srgbClr val="FFFF00"/>
                  </a:solidFill>
                </a:ln>
                <a:effectLst>
                  <a:outerShdw blurRad="38100" dist="38100" dir="2700000" algn="tl">
                    <a:srgbClr val="C0C0C0"/>
                  </a:outerShdw>
                </a:effectLst>
              </a:rPr>
              <a:t>ЗНАЕТЕ</a:t>
            </a:r>
            <a:r>
              <a:rPr lang="ru-RU" sz="6000" b="1" dirty="0">
                <a:ln>
                  <a:solidFill>
                    <a:srgbClr val="FFFF00"/>
                  </a:solidFill>
                </a:ln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ЛИ ВЫ?</a:t>
            </a:r>
            <a:r>
              <a:rPr lang="ru-RU" sz="6000" b="1" dirty="0">
                <a:ln>
                  <a:solidFill>
                    <a:srgbClr val="FFFF00"/>
                  </a:solidFill>
                </a:ln>
                <a:solidFill>
                  <a:srgbClr val="990000"/>
                </a:solidFill>
              </a:rPr>
              <a:t/>
            </a:r>
            <a:br>
              <a:rPr lang="ru-RU" sz="6000" b="1" dirty="0">
                <a:ln>
                  <a:solidFill>
                    <a:srgbClr val="FFFF00"/>
                  </a:solidFill>
                </a:ln>
                <a:solidFill>
                  <a:srgbClr val="990000"/>
                </a:solidFill>
              </a:rPr>
            </a:br>
            <a:endParaRPr lang="ru-RU" sz="6000" b="1" dirty="0">
              <a:ln>
                <a:solidFill>
                  <a:srgbClr val="FFFF00"/>
                </a:solidFill>
              </a:ln>
              <a:solidFill>
                <a:srgbClr val="990000"/>
              </a:solidFill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 cstate="print"/>
          <a:srcRect l="9375" r="4687" b="10416"/>
          <a:stretch>
            <a:fillRect/>
          </a:stretch>
        </p:blipFill>
        <p:spPr bwMode="auto">
          <a:xfrm>
            <a:off x="0" y="4786322"/>
            <a:ext cx="3929090" cy="20716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" dur="80"/>
                                        <p:tgtEl>
                                          <p:spTgt spid="22530">
                                            <p:bg/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" dur="80"/>
                                        <p:tgtEl>
                                          <p:spTgt spid="22530">
                                            <p:bg/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80"/>
                                        <p:tgtEl>
                                          <p:spTgt spid="22530">
                                            <p:bg/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80"/>
                            </p:stCondLst>
                            <p:childTnLst>
                              <p:par>
                                <p:cTn id="16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8" dur="80"/>
                                        <p:tgtEl>
                                          <p:spTgt spid="225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9" dur="80"/>
                                        <p:tgtEl>
                                          <p:spTgt spid="225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80"/>
                                        <p:tgtEl>
                                          <p:spTgt spid="225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320"/>
                            </p:stCondLst>
                            <p:childTnLst>
                              <p:par>
                                <p:cTn id="2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7" dur="80"/>
                                        <p:tgtEl>
                                          <p:spTgt spid="225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8" dur="80"/>
                                        <p:tgtEl>
                                          <p:spTgt spid="225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80"/>
                                        <p:tgtEl>
                                          <p:spTgt spid="225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964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225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0" grpId="0" uiExpand="1" build="p" animBg="1"/>
      <p:bldP spid="6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>
          <a:xfrm>
            <a:off x="428596" y="0"/>
            <a:ext cx="8132766" cy="1500190"/>
          </a:xfrm>
        </p:spPr>
        <p:txBody>
          <a:bodyPr>
            <a:noAutofit/>
          </a:bodyPr>
          <a:lstStyle/>
          <a:p>
            <a:r>
              <a:rPr lang="ru-RU" sz="6600" b="1" dirty="0" smtClean="0">
                <a:ln>
                  <a:solidFill>
                    <a:srgbClr val="FFFF00"/>
                  </a:solidFill>
                </a:ln>
              </a:rPr>
              <a:t/>
            </a:r>
            <a:br>
              <a:rPr lang="ru-RU" sz="6600" b="1" dirty="0" smtClean="0">
                <a:ln>
                  <a:solidFill>
                    <a:srgbClr val="FFFF00"/>
                  </a:solidFill>
                </a:ln>
              </a:rPr>
            </a:br>
            <a:r>
              <a:rPr lang="ru-RU" sz="6600" b="1" dirty="0" smtClean="0">
                <a:ln>
                  <a:solidFill>
                    <a:srgbClr val="FFFF00"/>
                  </a:solidFill>
                </a:ln>
              </a:rPr>
              <a:t>ЗНАЕТЕ </a:t>
            </a:r>
            <a:r>
              <a:rPr lang="ru-RU" sz="6600" b="1" dirty="0">
                <a:ln>
                  <a:solidFill>
                    <a:srgbClr val="FFFF00"/>
                  </a:solidFill>
                </a:ln>
                <a:solidFill>
                  <a:srgbClr val="FF0000"/>
                </a:solidFill>
              </a:rPr>
              <a:t>ЛИ ВЫ?</a:t>
            </a:r>
            <a:br>
              <a:rPr lang="ru-RU" sz="6600" b="1" dirty="0">
                <a:ln>
                  <a:solidFill>
                    <a:srgbClr val="FFFF00"/>
                  </a:solidFill>
                </a:ln>
                <a:solidFill>
                  <a:srgbClr val="FF0000"/>
                </a:solidFill>
              </a:rPr>
            </a:br>
            <a:endParaRPr lang="ru-RU" sz="6600" b="1" dirty="0">
              <a:ln>
                <a:solidFill>
                  <a:srgbClr val="FFFF00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28564" y="1643050"/>
            <a:ext cx="8715436" cy="2808287"/>
          </a:xfrm>
          <a:ln/>
        </p:spPr>
        <p:txBody>
          <a:bodyPr>
            <a:normAutofit/>
          </a:bodyPr>
          <a:lstStyle/>
          <a:p>
            <a:pPr algn="ctr">
              <a:buFontTx/>
              <a:buNone/>
            </a:pPr>
            <a:r>
              <a:rPr lang="ru-RU" sz="4000" b="1" dirty="0" smtClean="0">
                <a:ln>
                  <a:solidFill>
                    <a:srgbClr val="FFFF00"/>
                  </a:solidFill>
                </a:ln>
                <a:solidFill>
                  <a:srgbClr val="3333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Ч</a:t>
            </a:r>
            <a:r>
              <a:rPr lang="ru-RU" sz="4000" b="1" dirty="0" smtClean="0">
                <a:ln>
                  <a:solidFill>
                    <a:srgbClr val="FFFF00"/>
                  </a:solidFill>
                </a:ln>
                <a:solidFill>
                  <a:srgbClr val="3333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то </a:t>
            </a:r>
            <a:r>
              <a:rPr lang="ru-RU" sz="4000" b="1" dirty="0">
                <a:ln>
                  <a:solidFill>
                    <a:srgbClr val="FFFF00"/>
                  </a:solidFill>
                </a:ln>
                <a:solidFill>
                  <a:srgbClr val="3333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ноги стынут больше на мокром тротуаре, </a:t>
            </a:r>
            <a:r>
              <a:rPr lang="ru-RU" sz="4000" b="1" dirty="0">
                <a:ln>
                  <a:solidFill>
                    <a:srgbClr val="FFFF00"/>
                  </a:solidFill>
                </a:ln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так как температура раствора соли и воды ниже температуры чистого снега</a:t>
            </a:r>
            <a:r>
              <a:rPr lang="ru-RU" sz="4000" b="1" dirty="0">
                <a:ln>
                  <a:solidFill>
                    <a:srgbClr val="FFFF00"/>
                  </a:solidFill>
                </a:ln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. </a:t>
            </a:r>
            <a:endParaRPr lang="ru-RU" sz="4000" dirty="0">
              <a:ln>
                <a:solidFill>
                  <a:srgbClr val="FFFF00"/>
                </a:solidFill>
              </a:ln>
              <a:solidFill>
                <a:srgbClr val="006600"/>
              </a:solidFill>
            </a:endParaRPr>
          </a:p>
        </p:txBody>
      </p:sp>
      <p:pic>
        <p:nvPicPr>
          <p:cNvPr id="39942" name="Picture 6" descr="Картинка 834 из 1008">
            <a:hlinkClick r:id="rId2"/>
          </p:cNvPr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15140" y="4643428"/>
            <a:ext cx="2214572" cy="2214572"/>
          </a:xfrm>
          <a:prstGeom prst="rect">
            <a:avLst/>
          </a:prstGeom>
          <a:noFill/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034" y="4572008"/>
            <a:ext cx="3000396" cy="20240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99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99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" dur="80"/>
                                        <p:tgtEl>
                                          <p:spTgt spid="39939">
                                            <p:bg/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" dur="80"/>
                                        <p:tgtEl>
                                          <p:spTgt spid="39939">
                                            <p:bg/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80"/>
                                        <p:tgtEl>
                                          <p:spTgt spid="39939">
                                            <p:bg/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80"/>
                            </p:stCondLst>
                            <p:childTnLst>
                              <p:par>
                                <p:cTn id="16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8" dur="80"/>
                                        <p:tgtEl>
                                          <p:spTgt spid="399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9" dur="80"/>
                                        <p:tgtEl>
                                          <p:spTgt spid="399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80"/>
                                        <p:tgtEl>
                                          <p:spTgt spid="399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399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38" grpId="0"/>
      <p:bldP spid="39939" grpId="0" build="p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>
          <a:xfrm>
            <a:off x="214282" y="285728"/>
            <a:ext cx="8229600" cy="1143000"/>
          </a:xfrm>
        </p:spPr>
        <p:txBody>
          <a:bodyPr>
            <a:noAutofit/>
          </a:bodyPr>
          <a:lstStyle/>
          <a:p>
            <a:r>
              <a:rPr lang="ru-RU" sz="6000" b="1" dirty="0">
                <a:ln>
                  <a:solidFill>
                    <a:srgbClr val="FFFF0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ЗНАЕТЕ</a:t>
            </a:r>
            <a:r>
              <a:rPr lang="ru-RU" sz="6000" b="1" dirty="0">
                <a:ln>
                  <a:solidFill>
                    <a:srgbClr val="FFFF00"/>
                  </a:solidFill>
                </a:ln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6000" b="1" dirty="0">
                <a:ln>
                  <a:solidFill>
                    <a:srgbClr val="FFFF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ЛИ ВЫ?</a:t>
            </a:r>
            <a:r>
              <a:rPr lang="ru-RU" sz="6000" b="1" dirty="0">
                <a:ln>
                  <a:solidFill>
                    <a:srgbClr val="FFFF00"/>
                  </a:solidFill>
                </a:ln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6000" b="1" dirty="0">
                <a:ln>
                  <a:solidFill>
                    <a:srgbClr val="FFFF00"/>
                  </a:solidFill>
                </a:ln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sz="6000" b="1" dirty="0">
              <a:ln>
                <a:solidFill>
                  <a:srgbClr val="FFFF00"/>
                </a:solidFill>
              </a:ln>
              <a:solidFill>
                <a:srgbClr val="99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428736"/>
            <a:ext cx="9144000" cy="4497388"/>
          </a:xfrm>
          <a:ln/>
        </p:spPr>
        <p:txBody>
          <a:bodyPr>
            <a:normAutofit/>
          </a:bodyPr>
          <a:lstStyle/>
          <a:p>
            <a:pPr algn="ctr">
              <a:buFontTx/>
              <a:buNone/>
            </a:pPr>
            <a:r>
              <a:rPr lang="ru-RU" sz="4000" b="1" dirty="0">
                <a:ln>
                  <a:solidFill>
                    <a:srgbClr val="FFFF00"/>
                  </a:solidFill>
                </a:ln>
                <a:solidFill>
                  <a:srgbClr val="3333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Если из чайника налить чай в две кружки: с сахаром и без сахара, то чай в кружке с сахаром будет холоднее, </a:t>
            </a:r>
            <a:r>
              <a:rPr lang="ru-RU" sz="4000" b="1" dirty="0">
                <a:ln>
                  <a:solidFill>
                    <a:srgbClr val="FFFF00"/>
                  </a:solidFill>
                </a:ln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т.к. на растворение </a:t>
            </a:r>
            <a:r>
              <a:rPr lang="ru-RU" sz="4000" b="1" dirty="0" smtClean="0">
                <a:ln>
                  <a:solidFill>
                    <a:srgbClr val="FFFF00"/>
                  </a:solidFill>
                </a:ln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сахара</a:t>
            </a:r>
          </a:p>
          <a:p>
            <a:pPr algn="ctr">
              <a:buFontTx/>
              <a:buNone/>
            </a:pPr>
            <a:r>
              <a:rPr lang="ru-RU" sz="4000" b="1" dirty="0" smtClean="0">
                <a:ln>
                  <a:solidFill>
                    <a:srgbClr val="FFFF00"/>
                  </a:solidFill>
                </a:ln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ru-RU" sz="4000" b="1" dirty="0">
                <a:ln>
                  <a:solidFill>
                    <a:srgbClr val="FFFF00"/>
                  </a:solidFill>
                </a:ln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(на разрушение его кристаллической решетки) тоже расходуется энергия.</a:t>
            </a:r>
            <a:endParaRPr lang="ru-RU" sz="3600" dirty="0">
              <a:ln>
                <a:solidFill>
                  <a:srgbClr val="FFFF00"/>
                </a:solidFill>
              </a:ln>
              <a:solidFill>
                <a:srgbClr val="990000"/>
              </a:solidFill>
            </a:endParaRPr>
          </a:p>
        </p:txBody>
      </p:sp>
      <p:pic>
        <p:nvPicPr>
          <p:cNvPr id="40965" name="Picture 5" descr="ed77f4fb1d0b[1]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5072074"/>
            <a:ext cx="1512888" cy="1420813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09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09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" dur="80"/>
                                        <p:tgtEl>
                                          <p:spTgt spid="40963">
                                            <p:bg/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" dur="80"/>
                                        <p:tgtEl>
                                          <p:spTgt spid="40963">
                                            <p:bg/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80"/>
                                        <p:tgtEl>
                                          <p:spTgt spid="40963">
                                            <p:bg/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80"/>
                            </p:stCondLst>
                            <p:childTnLst>
                              <p:par>
                                <p:cTn id="16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8" dur="80"/>
                                        <p:tgtEl>
                                          <p:spTgt spid="40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9" dur="80"/>
                                        <p:tgtEl>
                                          <p:spTgt spid="40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80"/>
                                        <p:tgtEl>
                                          <p:spTgt spid="40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6480"/>
                            </p:stCondLst>
                            <p:childTnLst>
                              <p:par>
                                <p:cTn id="22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4" dur="80"/>
                                        <p:tgtEl>
                                          <p:spTgt spid="409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5" dur="80"/>
                                        <p:tgtEl>
                                          <p:spTgt spid="409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80"/>
                                        <p:tgtEl>
                                          <p:spTgt spid="409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409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62" grpId="0"/>
      <p:bldP spid="40963" grpId="0" build="p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34925" y="44450"/>
            <a:ext cx="907415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ru-RU" sz="8000" b="1" dirty="0" smtClean="0">
                <a:ln>
                  <a:solidFill>
                    <a:srgbClr val="FFFF00"/>
                  </a:solidFill>
                </a:ln>
              </a:rPr>
              <a:t>Молекулы воды</a:t>
            </a:r>
          </a:p>
        </p:txBody>
      </p:sp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3160"/>
          <a:stretch>
            <a:fillRect/>
          </a:stretch>
        </p:blipFill>
        <p:spPr bwMode="auto">
          <a:xfrm>
            <a:off x="0" y="1052513"/>
            <a:ext cx="9144000" cy="5805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5" name="Text Box 5"/>
          <p:cNvSpPr txBox="1">
            <a:spLocks noChangeArrowheads="1"/>
          </p:cNvSpPr>
          <p:nvPr/>
        </p:nvSpPr>
        <p:spPr bwMode="auto">
          <a:xfrm>
            <a:off x="2987675" y="1052513"/>
            <a:ext cx="3529013" cy="1433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8800">
                <a:solidFill>
                  <a:srgbClr val="00CC66"/>
                </a:solidFill>
              </a:rPr>
              <a:t>Н</a:t>
            </a:r>
            <a:r>
              <a:rPr lang="ru-RU" sz="6600">
                <a:solidFill>
                  <a:srgbClr val="00CC66"/>
                </a:solidFill>
              </a:rPr>
              <a:t>2</a:t>
            </a:r>
            <a:r>
              <a:rPr lang="ru-RU" sz="8800">
                <a:solidFill>
                  <a:schemeClr val="accent2"/>
                </a:solidFill>
              </a:rPr>
              <a:t>О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2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428596" y="0"/>
            <a:ext cx="8472518" cy="1143000"/>
          </a:xfrm>
        </p:spPr>
        <p:txBody>
          <a:bodyPr>
            <a:noAutofit/>
          </a:bodyPr>
          <a:lstStyle/>
          <a:p>
            <a:r>
              <a:rPr lang="ru-RU" sz="7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Кристаллизация</a:t>
            </a:r>
          </a:p>
        </p:txBody>
      </p:sp>
      <p:sp>
        <p:nvSpPr>
          <p:cNvPr id="25607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0" y="1571612"/>
            <a:ext cx="9144000" cy="1943100"/>
          </a:xfrm>
          <a:ln/>
        </p:spPr>
        <p:txBody>
          <a:bodyPr>
            <a:noAutofit/>
          </a:bodyPr>
          <a:lstStyle/>
          <a:p>
            <a:pPr algn="ctr">
              <a:spcBef>
                <a:spcPct val="50000"/>
              </a:spcBef>
              <a:buFontTx/>
              <a:buNone/>
            </a:pPr>
            <a:r>
              <a:rPr lang="ru-RU" sz="4000" b="1" dirty="0">
                <a:ln>
                  <a:solidFill>
                    <a:srgbClr val="FFFF00"/>
                  </a:solidFill>
                </a:ln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Переход вещества из жидкого состояния в </a:t>
            </a:r>
            <a:r>
              <a:rPr lang="ru-RU" sz="4000" b="1" dirty="0" smtClean="0">
                <a:ln>
                  <a:solidFill>
                    <a:srgbClr val="FFFF00"/>
                  </a:solidFill>
                </a:ln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твёрдое</a:t>
            </a:r>
            <a:endParaRPr lang="ru-RU" sz="4000" b="1" i="1" dirty="0">
              <a:ln>
                <a:solidFill>
                  <a:srgbClr val="FFFF00"/>
                </a:solidFill>
              </a:ln>
              <a:solidFill>
                <a:srgbClr val="000099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>
              <a:spcBef>
                <a:spcPct val="50000"/>
              </a:spcBef>
              <a:buFontTx/>
              <a:buNone/>
            </a:pPr>
            <a:endParaRPr lang="ru-RU" sz="4000" b="1" i="1" dirty="0">
              <a:ln>
                <a:solidFill>
                  <a:srgbClr val="FFFF00"/>
                </a:solidFill>
              </a:ln>
              <a:solidFill>
                <a:srgbClr val="000099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endParaRPr lang="ru-RU" sz="4000" dirty="0">
              <a:ln>
                <a:solidFill>
                  <a:srgbClr val="FFFF00"/>
                </a:solidFill>
              </a:ln>
            </a:endParaRPr>
          </a:p>
        </p:txBody>
      </p:sp>
      <p:pic>
        <p:nvPicPr>
          <p:cNvPr id="25611" name="Picture 11" descr="i?id=45715697-0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3500438"/>
            <a:ext cx="3214710" cy="24288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5613" name="Picture 13" descr="i?id=50103424-07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214942" y="3500438"/>
            <a:ext cx="3500462" cy="2424121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2000"/>
                                        <p:tgtEl>
                                          <p:spTgt spid="25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1" dur="80"/>
                                        <p:tgtEl>
                                          <p:spTgt spid="25607">
                                            <p:bg/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2" dur="80"/>
                                        <p:tgtEl>
                                          <p:spTgt spid="25607">
                                            <p:bg/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80"/>
                                        <p:tgtEl>
                                          <p:spTgt spid="25607">
                                            <p:bg/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80"/>
                            </p:stCondLst>
                            <p:childTnLst>
                              <p:par>
                                <p:cTn id="1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7" dur="80"/>
                                        <p:tgtEl>
                                          <p:spTgt spid="256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8" dur="80"/>
                                        <p:tgtEl>
                                          <p:spTgt spid="256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80"/>
                                        <p:tgtEl>
                                          <p:spTgt spid="256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76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256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256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2" grpId="0"/>
      <p:bldP spid="25607" grpId="0" build="p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8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214282" y="0"/>
            <a:ext cx="8929718" cy="1143000"/>
          </a:xfrm>
        </p:spPr>
        <p:txBody>
          <a:bodyPr anchor="t">
            <a:noAutofit/>
          </a:bodyPr>
          <a:lstStyle/>
          <a:p>
            <a:r>
              <a:rPr lang="ru-RU" sz="4800" b="1" dirty="0">
                <a:ln>
                  <a:solidFill>
                    <a:srgbClr val="FFFF00"/>
                  </a:solidFill>
                </a:ln>
                <a:effectLst>
                  <a:outerShdw blurRad="38100" dist="38100" dir="2700000" algn="tl">
                    <a:srgbClr val="C0C0C0"/>
                  </a:outerShdw>
                </a:effectLst>
              </a:rPr>
              <a:t>Сущность процесса</a:t>
            </a:r>
            <a:br>
              <a:rPr lang="ru-RU" sz="4800" b="1" dirty="0">
                <a:ln>
                  <a:solidFill>
                    <a:srgbClr val="FFFF00"/>
                  </a:solidFill>
                </a:ln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endParaRPr lang="ru-RU" sz="4800" b="1" dirty="0">
              <a:ln>
                <a:solidFill>
                  <a:srgbClr val="FFFF00"/>
                </a:solidFill>
              </a:ln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36869" name="Rectangle 5"/>
          <p:cNvSpPr>
            <a:spLocks noGrp="1" noChangeArrowheads="1"/>
          </p:cNvSpPr>
          <p:nvPr>
            <p:ph type="body" idx="4294967295"/>
          </p:nvPr>
        </p:nvSpPr>
        <p:spPr>
          <a:xfrm>
            <a:off x="285720" y="1142984"/>
            <a:ext cx="8858280" cy="3889375"/>
          </a:xfrm>
        </p:spPr>
        <p:txBody>
          <a:bodyPr>
            <a:normAutofit/>
          </a:bodyPr>
          <a:lstStyle/>
          <a:p>
            <a:pPr marL="0" indent="0" algn="ctr">
              <a:buFontTx/>
              <a:buNone/>
            </a:pPr>
            <a:r>
              <a:rPr lang="ru-RU" b="1" dirty="0">
                <a:ln>
                  <a:solidFill>
                    <a:srgbClr val="FFFF00"/>
                  </a:solidFill>
                </a:ln>
                <a:solidFill>
                  <a:srgbClr val="000099"/>
                </a:solidFill>
              </a:rPr>
              <a:t>При</a:t>
            </a:r>
            <a:r>
              <a:rPr lang="ru-RU" b="1" dirty="0">
                <a:ln>
                  <a:solidFill>
                    <a:srgbClr val="FFFF00"/>
                  </a:solidFill>
                </a:ln>
              </a:rPr>
              <a:t> </a:t>
            </a:r>
            <a:r>
              <a:rPr lang="ru-RU" b="1" dirty="0">
                <a:ln>
                  <a:solidFill>
                    <a:srgbClr val="FFFF00"/>
                  </a:solidFill>
                </a:ln>
                <a:solidFill>
                  <a:srgbClr val="CC0066"/>
                </a:solidFill>
              </a:rPr>
              <a:t>кристаллизации </a:t>
            </a:r>
            <a:r>
              <a:rPr lang="ru-RU" b="1" dirty="0">
                <a:ln>
                  <a:solidFill>
                    <a:srgbClr val="FFFF00"/>
                  </a:solidFill>
                </a:ln>
                <a:solidFill>
                  <a:srgbClr val="000099"/>
                </a:solidFill>
              </a:rPr>
              <a:t>кристаллического тела происходит</a:t>
            </a:r>
            <a:r>
              <a:rPr lang="ru-RU" b="1" dirty="0">
                <a:ln>
                  <a:solidFill>
                    <a:srgbClr val="FFFF00"/>
                  </a:solidFill>
                </a:ln>
              </a:rPr>
              <a:t> </a:t>
            </a:r>
          </a:p>
          <a:p>
            <a:pPr marL="0" indent="0" algn="ctr">
              <a:buFontTx/>
              <a:buNone/>
            </a:pPr>
            <a:r>
              <a:rPr lang="ru-RU" b="1" dirty="0">
                <a:ln>
                  <a:solidFill>
                    <a:srgbClr val="FFFF00"/>
                  </a:solidFill>
                </a:ln>
                <a:solidFill>
                  <a:srgbClr val="CC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восстановление кристаллической решётки,</a:t>
            </a:r>
            <a:r>
              <a:rPr lang="ru-RU" b="1" dirty="0">
                <a:ln>
                  <a:solidFill>
                    <a:srgbClr val="FFFF00"/>
                  </a:solidFill>
                </a:ln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ru-RU" b="1" dirty="0">
                <a:ln>
                  <a:solidFill>
                    <a:srgbClr val="FFFF00"/>
                  </a:solidFill>
                </a:ln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так как </a:t>
            </a:r>
            <a:r>
              <a:rPr lang="ru-RU" b="1" dirty="0">
                <a:ln>
                  <a:solidFill>
                    <a:srgbClr val="FFFF00"/>
                  </a:solidFill>
                </a:ln>
                <a:solidFill>
                  <a:srgbClr val="000099"/>
                </a:solidFill>
              </a:rPr>
              <a:t>усиливаются связи между молекулами</a:t>
            </a:r>
          </a:p>
          <a:p>
            <a:pPr marL="0" indent="0" algn="ctr">
              <a:buFontTx/>
              <a:buNone/>
            </a:pPr>
            <a:endParaRPr lang="ru-RU" dirty="0">
              <a:ln>
                <a:solidFill>
                  <a:srgbClr val="FFFF00"/>
                </a:solidFill>
              </a:ln>
              <a:solidFill>
                <a:srgbClr val="000099"/>
              </a:solidFill>
            </a:endParaRPr>
          </a:p>
        </p:txBody>
      </p:sp>
      <p:sp>
        <p:nvSpPr>
          <p:cNvPr id="14345" name="AutoShape 9"/>
          <p:cNvSpPr>
            <a:spLocks noChangeArrowheads="1"/>
          </p:cNvSpPr>
          <p:nvPr/>
        </p:nvSpPr>
        <p:spPr bwMode="auto">
          <a:xfrm rot="16200000">
            <a:off x="4462454" y="2466976"/>
            <a:ext cx="457200" cy="2667000"/>
          </a:xfrm>
          <a:prstGeom prst="curvedLeftArrow">
            <a:avLst>
              <a:gd name="adj1" fmla="val 116667"/>
              <a:gd name="adj2" fmla="val 233333"/>
              <a:gd name="adj3" fmla="val 3333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4346" name="Text Box 10"/>
          <p:cNvSpPr txBox="1">
            <a:spLocks noChangeArrowheads="1"/>
          </p:cNvSpPr>
          <p:nvPr/>
        </p:nvSpPr>
        <p:spPr bwMode="auto">
          <a:xfrm>
            <a:off x="4214810" y="4429132"/>
            <a:ext cx="838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- 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Q</a:t>
            </a:r>
            <a:endParaRPr lang="ru-RU" sz="2400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14347" name="Picture 4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1621" t="24800" r="8856" b="14935"/>
          <a:stretch>
            <a:fillRect/>
          </a:stretch>
        </p:blipFill>
        <p:spPr bwMode="auto">
          <a:xfrm>
            <a:off x="6143636" y="3571876"/>
            <a:ext cx="2643206" cy="2143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348" name="Picture 5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57158" y="3571876"/>
            <a:ext cx="2762269" cy="2071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68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68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68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68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68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5" dur="80"/>
                                        <p:tgtEl>
                                          <p:spTgt spid="368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6" dur="80"/>
                                        <p:tgtEl>
                                          <p:spTgt spid="368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80"/>
                                        <p:tgtEl>
                                          <p:spTgt spid="368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170"/>
                            </p:stCondLst>
                            <p:childTnLst>
                              <p:par>
                                <p:cTn id="19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1" dur="80"/>
                                        <p:tgtEl>
                                          <p:spTgt spid="368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2" dur="80"/>
                                        <p:tgtEl>
                                          <p:spTgt spid="368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80"/>
                                        <p:tgtEl>
                                          <p:spTgt spid="368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17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4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17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143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4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43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4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868" grpId="0"/>
      <p:bldP spid="14345" grpId="0" animBg="1"/>
      <p:bldP spid="14345" grpId="1" animBg="1"/>
      <p:bldP spid="14346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6" name="Rectangle 4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142844" y="928670"/>
            <a:ext cx="8572560" cy="3240088"/>
          </a:xfrm>
        </p:spPr>
        <p:txBody>
          <a:bodyPr>
            <a:normAutofit/>
          </a:bodyPr>
          <a:lstStyle/>
          <a:p>
            <a:pPr marL="0" indent="0" algn="ctr">
              <a:buFontTx/>
              <a:buNone/>
            </a:pPr>
            <a:r>
              <a:rPr lang="ru-RU" sz="4800" b="1" dirty="0">
                <a:ln>
                  <a:solidFill>
                    <a:srgbClr val="FFFF00"/>
                  </a:solidFill>
                </a:ln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Процесс происходит с </a:t>
            </a:r>
            <a:r>
              <a:rPr lang="ru-RU" sz="4800" b="1" dirty="0">
                <a:ln>
                  <a:solidFill>
                    <a:srgbClr val="FFFF00"/>
                  </a:solidFill>
                </a:ln>
                <a:solidFill>
                  <a:srgbClr val="CC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выделением</a:t>
            </a:r>
            <a:r>
              <a:rPr lang="ru-RU" sz="4800" b="1" dirty="0">
                <a:ln>
                  <a:solidFill>
                    <a:srgbClr val="FFFF00"/>
                  </a:solidFill>
                </a:ln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тепла, но температура тела при этом не меняется</a:t>
            </a:r>
          </a:p>
        </p:txBody>
      </p:sp>
      <p:pic>
        <p:nvPicPr>
          <p:cNvPr id="706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4036274"/>
            <a:ext cx="3762301" cy="28217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9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89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89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706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16" grpId="0" build="p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>
          <a:xfrm>
            <a:off x="857224" y="428604"/>
            <a:ext cx="7561262" cy="1143000"/>
          </a:xfrm>
        </p:spPr>
        <p:txBody>
          <a:bodyPr>
            <a:noAutofit/>
          </a:bodyPr>
          <a:lstStyle/>
          <a:p>
            <a:r>
              <a:rPr lang="ru-RU" sz="6000" b="1" dirty="0">
                <a:ln>
                  <a:solidFill>
                    <a:srgbClr val="FFFF0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ЗНАЕТЕ</a:t>
            </a:r>
            <a:r>
              <a:rPr lang="ru-RU" sz="6000" b="1" dirty="0">
                <a:ln>
                  <a:solidFill>
                    <a:srgbClr val="FFFF00"/>
                  </a:solidFill>
                </a:ln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ЛИ ВЫ?</a:t>
            </a:r>
            <a:br>
              <a:rPr lang="ru-RU" sz="6000" b="1" dirty="0">
                <a:ln>
                  <a:solidFill>
                    <a:srgbClr val="FFFF00"/>
                  </a:solidFill>
                </a:ln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sz="6000" b="1" dirty="0">
              <a:ln>
                <a:solidFill>
                  <a:srgbClr val="FFFF00"/>
                </a:solidFill>
              </a:ln>
              <a:solidFill>
                <a:srgbClr val="99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8916" name="Rectangle 4"/>
          <p:cNvSpPr>
            <a:spLocks noChangeArrowheads="1"/>
          </p:cNvSpPr>
          <p:nvPr/>
        </p:nvSpPr>
        <p:spPr bwMode="auto">
          <a:xfrm>
            <a:off x="142844" y="1357298"/>
            <a:ext cx="9001156" cy="40318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ln>
                  <a:solidFill>
                    <a:srgbClr val="FFFF00"/>
                  </a:solidFill>
                </a:ln>
                <a:solidFill>
                  <a:srgbClr val="3333CC"/>
                </a:solidFill>
              </a:rPr>
              <a:t> </a:t>
            </a:r>
            <a:r>
              <a:rPr lang="ru-RU" sz="3200" b="1" dirty="0">
                <a:ln>
                  <a:solidFill>
                    <a:srgbClr val="FFFF00"/>
                  </a:solidFill>
                </a:ln>
                <a:solidFill>
                  <a:srgbClr val="3333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Интересно ведет себя металл "чугун", который при  кристаллизации расширяется.  </a:t>
            </a:r>
          </a:p>
          <a:p>
            <a:pPr algn="ctr"/>
            <a:r>
              <a:rPr lang="ru-RU" sz="3200" b="1" dirty="0">
                <a:ln>
                  <a:solidFill>
                    <a:srgbClr val="FFFF00"/>
                  </a:solidFill>
                </a:ln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Это позволяет использовать его как материал для художественного литья тонких   кружевных решёток и настольных скульптур малых форм . </a:t>
            </a:r>
          </a:p>
          <a:p>
            <a:pPr algn="ctr"/>
            <a:r>
              <a:rPr lang="ru-RU" sz="3200" b="1" dirty="0">
                <a:ln>
                  <a:solidFill>
                    <a:srgbClr val="FFFF00"/>
                  </a:solidFill>
                </a:ln>
                <a:solidFill>
                  <a:srgbClr val="3333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Ведь при застывании, расширяясь, чугун  заполняет все, даже самые тонкие детали формы. </a:t>
            </a:r>
          </a:p>
        </p:txBody>
      </p:sp>
      <p:pic>
        <p:nvPicPr>
          <p:cNvPr id="38917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43042" y="4786298"/>
            <a:ext cx="1790235" cy="20717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168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43636" y="4786322"/>
            <a:ext cx="2143140" cy="19288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89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89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" dur="80"/>
                                        <p:tgtEl>
                                          <p:spTgt spid="389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" dur="80"/>
                                        <p:tgtEl>
                                          <p:spTgt spid="389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80"/>
                                        <p:tgtEl>
                                          <p:spTgt spid="389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24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389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14" grpId="0"/>
      <p:bldP spid="38916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0" y="1500174"/>
            <a:ext cx="9144000" cy="3600450"/>
          </a:xfrm>
          <a:ln/>
        </p:spPr>
        <p:txBody>
          <a:bodyPr>
            <a:noAutofit/>
          </a:bodyPr>
          <a:lstStyle/>
          <a:p>
            <a:pPr algn="ctr">
              <a:buFontTx/>
              <a:buNone/>
            </a:pPr>
            <a:r>
              <a:rPr lang="ru-RU" sz="2800" b="1" dirty="0">
                <a:ln>
                  <a:solidFill>
                    <a:srgbClr val="FFFF00"/>
                  </a:solidFill>
                </a:ln>
                <a:solidFill>
                  <a:srgbClr val="3333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...</a:t>
            </a:r>
            <a:r>
              <a:rPr lang="ru-RU" sz="2800" b="1" dirty="0">
                <a:ln>
                  <a:solidFill>
                    <a:srgbClr val="FFFF00"/>
                  </a:solidFill>
                </a:ln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ru-RU" sz="2800" b="1" dirty="0">
                <a:ln>
                  <a:solidFill>
                    <a:srgbClr val="FFFF00"/>
                  </a:solidFill>
                </a:ln>
                <a:solidFill>
                  <a:srgbClr val="3333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что в трубах подземной части зданий вода часто замерзает не в мороз, а</a:t>
            </a:r>
            <a:r>
              <a:rPr lang="ru-RU" sz="2800" b="1" dirty="0">
                <a:ln>
                  <a:solidFill>
                    <a:srgbClr val="FFFF00"/>
                  </a:solidFill>
                </a:ln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ru-RU" sz="2800" b="1" dirty="0">
                <a:ln>
                  <a:solidFill>
                    <a:srgbClr val="FFFF00"/>
                  </a:solidFill>
                </a:ln>
                <a:solidFill>
                  <a:srgbClr val="CC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в оттепель!</a:t>
            </a:r>
            <a:br>
              <a:rPr lang="ru-RU" sz="2800" b="1" dirty="0">
                <a:ln>
                  <a:solidFill>
                    <a:srgbClr val="FFFF00"/>
                  </a:solidFill>
                </a:ln>
                <a:solidFill>
                  <a:srgbClr val="CC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ru-RU" sz="2800" b="1" dirty="0">
                <a:ln>
                  <a:solidFill>
                    <a:srgbClr val="FFFF00"/>
                  </a:solidFill>
                </a:ln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Это объясняется плохой теплопроводностью почвы</a:t>
            </a:r>
            <a:r>
              <a:rPr lang="ru-RU" sz="2800" b="1" dirty="0">
                <a:ln>
                  <a:solidFill>
                    <a:srgbClr val="FFFF00"/>
                  </a:solidFill>
                </a:ln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.</a:t>
            </a:r>
            <a:r>
              <a:rPr lang="ru-RU" sz="2800" b="1" dirty="0">
                <a:ln>
                  <a:solidFill>
                    <a:srgbClr val="FFFF00"/>
                  </a:solidFill>
                </a:ln>
                <a:solidFill>
                  <a:srgbClr val="3333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Тепло проходит сквозь землю так медленно, что минимум температуры в почве наступает позднее, чем на поверхности земли. </a:t>
            </a:r>
          </a:p>
          <a:p>
            <a:pPr algn="ctr">
              <a:buFontTx/>
              <a:buNone/>
            </a:pPr>
            <a:r>
              <a:rPr lang="ru-RU" sz="2800" b="1" dirty="0">
                <a:ln>
                  <a:solidFill>
                    <a:srgbClr val="FFFF00"/>
                  </a:solidFill>
                </a:ln>
                <a:solidFill>
                  <a:srgbClr val="3333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Чем глубже, тем</a:t>
            </a:r>
            <a:r>
              <a:rPr lang="ru-RU" sz="2800" b="1" dirty="0">
                <a:ln>
                  <a:solidFill>
                    <a:srgbClr val="FFFF00"/>
                  </a:solidFill>
                </a:ln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ru-RU" sz="2800" b="1" dirty="0">
                <a:ln>
                  <a:solidFill>
                    <a:srgbClr val="FFFF00"/>
                  </a:solidFill>
                </a:ln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опоздание</a:t>
            </a:r>
            <a:r>
              <a:rPr lang="ru-RU" sz="2800" b="1" dirty="0">
                <a:ln>
                  <a:solidFill>
                    <a:srgbClr val="FFFF00"/>
                  </a:solidFill>
                </a:ln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ru-RU" sz="2800" b="1" dirty="0">
                <a:ln>
                  <a:solidFill>
                    <a:srgbClr val="FFFF00"/>
                  </a:solidFill>
                </a:ln>
                <a:solidFill>
                  <a:srgbClr val="3333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больше. </a:t>
            </a:r>
          </a:p>
          <a:p>
            <a:pPr algn="ctr">
              <a:buFontTx/>
              <a:buNone/>
            </a:pPr>
            <a:r>
              <a:rPr lang="ru-RU" sz="2800" b="1" dirty="0">
                <a:ln>
                  <a:solidFill>
                    <a:srgbClr val="FFFF00"/>
                  </a:solidFill>
                </a:ln>
                <a:solidFill>
                  <a:srgbClr val="3333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Часто за время морозов почва не успевает охладиться, и лишь когда на земле наступает оттепель,  под землю</a:t>
            </a:r>
            <a:r>
              <a:rPr lang="ru-RU" sz="2800" b="1" dirty="0">
                <a:ln>
                  <a:solidFill>
                    <a:srgbClr val="FFFF00"/>
                  </a:solidFill>
                </a:ln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ru-RU" sz="2800" b="1" dirty="0">
                <a:ln>
                  <a:solidFill>
                    <a:srgbClr val="FFFF00"/>
                  </a:solidFill>
                </a:ln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доходят</a:t>
            </a:r>
            <a:r>
              <a:rPr lang="ru-RU" sz="2800" b="1" dirty="0">
                <a:ln>
                  <a:solidFill>
                    <a:srgbClr val="FFFF00"/>
                  </a:solidFill>
                </a:ln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ru-RU" sz="2800" b="1" dirty="0">
                <a:ln>
                  <a:solidFill>
                    <a:srgbClr val="FFFF00"/>
                  </a:solidFill>
                </a:ln>
                <a:solidFill>
                  <a:srgbClr val="3333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морозы.</a:t>
            </a:r>
            <a:r>
              <a:rPr lang="ru-RU" sz="2800" b="1" dirty="0">
                <a:ln>
                  <a:solidFill>
                    <a:srgbClr val="FFFF00"/>
                  </a:solidFill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                    </a:t>
            </a:r>
            <a:endParaRPr lang="ru-RU" sz="2800" b="1" dirty="0">
              <a:ln>
                <a:solidFill>
                  <a:srgbClr val="FFFF00"/>
                </a:solidFill>
              </a:ln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3555" name="Text Box 3"/>
          <p:cNvSpPr txBox="1">
            <a:spLocks noChangeArrowheads="1"/>
          </p:cNvSpPr>
          <p:nvPr/>
        </p:nvSpPr>
        <p:spPr bwMode="auto">
          <a:xfrm>
            <a:off x="1835150" y="404813"/>
            <a:ext cx="6049963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ru-RU"/>
          </a:p>
        </p:txBody>
      </p:sp>
      <p:sp>
        <p:nvSpPr>
          <p:cNvPr id="23556" name="Text Box 4"/>
          <p:cNvSpPr txBox="1">
            <a:spLocks noChangeArrowheads="1"/>
          </p:cNvSpPr>
          <p:nvPr/>
        </p:nvSpPr>
        <p:spPr bwMode="auto">
          <a:xfrm>
            <a:off x="1571604" y="0"/>
            <a:ext cx="5761038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4800" b="1" dirty="0">
                <a:ln>
                  <a:solidFill>
                    <a:srgbClr val="FFFF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   </a:t>
            </a:r>
            <a:r>
              <a:rPr lang="ru-RU" sz="4800" b="1" dirty="0">
                <a:ln>
                  <a:solidFill>
                    <a:srgbClr val="FFFF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Интересно!</a:t>
            </a:r>
          </a:p>
        </p:txBody>
      </p:sp>
      <p:pic>
        <p:nvPicPr>
          <p:cNvPr id="23557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00826" y="0"/>
            <a:ext cx="2643174" cy="17089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35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35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" dur="80"/>
                                        <p:tgtEl>
                                          <p:spTgt spid="23554">
                                            <p:bg/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" dur="80"/>
                                        <p:tgtEl>
                                          <p:spTgt spid="23554">
                                            <p:bg/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80"/>
                                        <p:tgtEl>
                                          <p:spTgt spid="23554">
                                            <p:bg/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80"/>
                            </p:stCondLst>
                            <p:childTnLst>
                              <p:par>
                                <p:cTn id="16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8" dur="80"/>
                                        <p:tgtEl>
                                          <p:spTgt spid="235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9" dur="80"/>
                                        <p:tgtEl>
                                          <p:spTgt spid="235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80"/>
                                        <p:tgtEl>
                                          <p:spTgt spid="235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760"/>
                            </p:stCondLst>
                            <p:childTnLst>
                              <p:par>
                                <p:cTn id="22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4" dur="80"/>
                                        <p:tgtEl>
                                          <p:spTgt spid="235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5" dur="80"/>
                                        <p:tgtEl>
                                          <p:spTgt spid="235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80"/>
                                        <p:tgtEl>
                                          <p:spTgt spid="235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1960"/>
                            </p:stCondLst>
                            <p:childTnLst>
                              <p:par>
                                <p:cTn id="28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0" dur="80"/>
                                        <p:tgtEl>
                                          <p:spTgt spid="235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1" dur="80"/>
                                        <p:tgtEl>
                                          <p:spTgt spid="235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80"/>
                                        <p:tgtEl>
                                          <p:spTgt spid="235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235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4" grpId="0" build="p" animBg="1"/>
      <p:bldP spid="23556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 b="7291"/>
          <a:stretch>
            <a:fillRect/>
          </a:stretch>
        </p:blipFill>
        <p:spPr bwMode="auto">
          <a:xfrm>
            <a:off x="0" y="0"/>
            <a:ext cx="9144000" cy="5929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1785918" y="2214554"/>
            <a:ext cx="87235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smtClean="0"/>
              <a:t>Q -</a:t>
            </a:r>
            <a:endParaRPr lang="ru-RU" sz="44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6072198" y="2214554"/>
            <a:ext cx="97975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smtClean="0"/>
              <a:t>Q +</a:t>
            </a:r>
            <a:endParaRPr lang="ru-RU" sz="44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0" y="5688449"/>
            <a:ext cx="9144000" cy="116955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ru-RU" sz="28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Разрушение </a:t>
            </a:r>
            <a:r>
              <a:rPr lang="en-US" sz="28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                    </a:t>
            </a:r>
            <a:r>
              <a:rPr lang="ru-RU" sz="28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     Восстановление</a:t>
            </a:r>
            <a:endParaRPr lang="en-US" sz="2800" b="1" dirty="0" smtClean="0">
              <a:effectLst>
                <a:outerShdw blurRad="38100" dist="38100" dir="2700000" algn="tl">
                  <a:srgbClr val="C0C0C0"/>
                </a:outerShdw>
              </a:effectLst>
              <a:latin typeface="Comic Sans MS" pitchFamily="66" charset="0"/>
            </a:endParaRPr>
          </a:p>
          <a:p>
            <a:pPr>
              <a:spcBef>
                <a:spcPct val="50000"/>
              </a:spcBef>
              <a:defRPr/>
            </a:pPr>
            <a:r>
              <a:rPr lang="ru-RU" sz="28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            кристаллической решётки</a:t>
            </a:r>
            <a:endParaRPr lang="ru-RU" sz="2800" b="1" dirty="0">
              <a:effectLst>
                <a:outerShdw blurRad="38100" dist="38100" dir="2700000" algn="tl">
                  <a:srgbClr val="C0C0C0"/>
                </a:outerShdw>
              </a:effectLst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8" name="AutoShape 8"/>
          <p:cNvSpPr>
            <a:spLocks noChangeArrowheads="1"/>
          </p:cNvSpPr>
          <p:nvPr/>
        </p:nvSpPr>
        <p:spPr bwMode="auto">
          <a:xfrm rot="16200000">
            <a:off x="4385474" y="2823364"/>
            <a:ext cx="1081088" cy="2292360"/>
          </a:xfrm>
          <a:prstGeom prst="downArrow">
            <a:avLst>
              <a:gd name="adj1" fmla="val 50000"/>
              <a:gd name="adj2" fmla="val 59912"/>
            </a:avLst>
          </a:prstGeom>
          <a:solidFill>
            <a:srgbClr val="CC0000"/>
          </a:solidFill>
          <a:ln w="25400">
            <a:solidFill>
              <a:srgbClr val="FFCC00"/>
            </a:solidFill>
            <a:miter lim="800000"/>
            <a:headEnd/>
            <a:tailEnd/>
          </a:ln>
        </p:spPr>
        <p:txBody>
          <a:bodyPr vert="eaVert" wrap="none" anchor="ctr"/>
          <a:lstStyle/>
          <a:p>
            <a:endParaRPr lang="ru-RU" sz="2800"/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0" y="0"/>
            <a:ext cx="91440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7200" b="1" dirty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Парообразование</a:t>
            </a:r>
            <a:endParaRPr lang="ru-RU" sz="4400" b="1" dirty="0">
              <a:solidFill>
                <a:srgbClr val="8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itchFamily="66" charset="0"/>
            </a:endParaRPr>
          </a:p>
        </p:txBody>
      </p:sp>
      <p:pic>
        <p:nvPicPr>
          <p:cNvPr id="44040" name="Picture 8" descr="Translational_motion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15074" y="2928934"/>
            <a:ext cx="2805114" cy="2071702"/>
          </a:xfrm>
          <a:prstGeom prst="rect">
            <a:avLst/>
          </a:prstGeom>
          <a:noFill/>
        </p:spPr>
      </p:pic>
      <p:pic>
        <p:nvPicPr>
          <p:cNvPr id="44042" name="Picture 7" descr="жидкость"/>
          <p:cNvPicPr>
            <a:picLocks noChangeAspect="1" noChangeArrowheads="1" noCrop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00034" y="2857496"/>
            <a:ext cx="3059744" cy="2071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43" name="Text Box 11"/>
          <p:cNvSpPr txBox="1">
            <a:spLocks noChangeArrowheads="1"/>
          </p:cNvSpPr>
          <p:nvPr/>
        </p:nvSpPr>
        <p:spPr bwMode="auto">
          <a:xfrm>
            <a:off x="758574" y="3500438"/>
            <a:ext cx="2600777" cy="830997"/>
          </a:xfrm>
          <a:prstGeom prst="rect">
            <a:avLst/>
          </a:prstGeom>
          <a:solidFill>
            <a:srgbClr val="FFFFFF">
              <a:alpha val="61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ru-RU" sz="2400" b="1" dirty="0">
                <a:solidFill>
                  <a:srgbClr val="CC0000"/>
                </a:solidFill>
              </a:rPr>
              <a:t>Жидкость </a:t>
            </a:r>
          </a:p>
          <a:p>
            <a:pPr algn="ctr"/>
            <a:r>
              <a:rPr lang="ru-RU" sz="2400" b="1" dirty="0">
                <a:solidFill>
                  <a:srgbClr val="CC0000"/>
                </a:solidFill>
              </a:rPr>
              <a:t>получает энергию</a:t>
            </a:r>
          </a:p>
        </p:txBody>
      </p:sp>
      <p:sp>
        <p:nvSpPr>
          <p:cNvPr id="44044" name="Text Box 12"/>
          <p:cNvSpPr txBox="1">
            <a:spLocks noChangeArrowheads="1"/>
          </p:cNvSpPr>
          <p:nvPr/>
        </p:nvSpPr>
        <p:spPr bwMode="auto">
          <a:xfrm>
            <a:off x="3851275" y="3789363"/>
            <a:ext cx="2205038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 b="1">
                <a:solidFill>
                  <a:srgbClr val="FFFF00"/>
                </a:solidFill>
              </a:rPr>
              <a:t>парообразование</a:t>
            </a:r>
          </a:p>
        </p:txBody>
      </p:sp>
      <p:sp>
        <p:nvSpPr>
          <p:cNvPr id="44046" name="TextBox 17"/>
          <p:cNvSpPr txBox="1">
            <a:spLocks noChangeArrowheads="1"/>
          </p:cNvSpPr>
          <p:nvPr/>
        </p:nvSpPr>
        <p:spPr bwMode="auto">
          <a:xfrm>
            <a:off x="6557973" y="3214686"/>
            <a:ext cx="2586027" cy="1569660"/>
          </a:xfrm>
          <a:prstGeom prst="rect">
            <a:avLst/>
          </a:prstGeom>
          <a:solidFill>
            <a:schemeClr val="bg1">
              <a:alpha val="61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CC0000"/>
                </a:solidFill>
              </a:rPr>
              <a:t>Внутренняя энергия пара </a:t>
            </a:r>
          </a:p>
          <a:p>
            <a:pPr algn="ctr"/>
            <a:r>
              <a:rPr lang="ru-RU" sz="2400" b="1" dirty="0">
                <a:solidFill>
                  <a:srgbClr val="CC0000"/>
                </a:solidFill>
              </a:rPr>
              <a:t>больше, </a:t>
            </a:r>
          </a:p>
          <a:p>
            <a:pPr algn="ctr"/>
            <a:r>
              <a:rPr lang="ru-RU" sz="2400" b="1" dirty="0">
                <a:solidFill>
                  <a:srgbClr val="CC0000"/>
                </a:solidFill>
              </a:rPr>
              <a:t>чем жидкости</a:t>
            </a:r>
          </a:p>
        </p:txBody>
      </p:sp>
      <p:pic>
        <p:nvPicPr>
          <p:cNvPr id="44047" name="Picture 15" descr="fire3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14678" y="4857760"/>
            <a:ext cx="2357454" cy="1614494"/>
          </a:xfrm>
          <a:prstGeom prst="rect">
            <a:avLst/>
          </a:prstGeom>
          <a:noFill/>
        </p:spPr>
      </p:pic>
      <p:sp>
        <p:nvSpPr>
          <p:cNvPr id="44049" name="Text Box 17"/>
          <p:cNvSpPr txBox="1">
            <a:spLocks noChangeArrowheads="1"/>
          </p:cNvSpPr>
          <p:nvPr/>
        </p:nvSpPr>
        <p:spPr bwMode="auto">
          <a:xfrm>
            <a:off x="0" y="1428736"/>
            <a:ext cx="91440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ln>
                  <a:solidFill>
                    <a:srgbClr val="FFFF00"/>
                  </a:solidFill>
                </a:ln>
                <a:solidFill>
                  <a:srgbClr val="3333CC"/>
                </a:solidFill>
              </a:rPr>
              <a:t>переход вещества из жидкого состояния в </a:t>
            </a:r>
            <a:r>
              <a:rPr lang="ru-RU" sz="3600" b="1" dirty="0" smtClean="0">
                <a:ln>
                  <a:solidFill>
                    <a:srgbClr val="FFFF00"/>
                  </a:solidFill>
                </a:ln>
                <a:solidFill>
                  <a:srgbClr val="3333CC"/>
                </a:solidFill>
              </a:rPr>
              <a:t>газообразное</a:t>
            </a:r>
            <a:endParaRPr lang="ru-RU" sz="3600" b="1" i="1" dirty="0">
              <a:ln>
                <a:solidFill>
                  <a:srgbClr val="FFFF00"/>
                </a:solidFill>
              </a:ln>
              <a:solidFill>
                <a:srgbClr val="80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1" dur="80"/>
                                        <p:tgtEl>
                                          <p:spTgt spid="4404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2" dur="80"/>
                                        <p:tgtEl>
                                          <p:spTgt spid="440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80"/>
                                        <p:tgtEl>
                                          <p:spTgt spid="440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88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88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880"/>
                            </p:stCondLst>
                            <p:childTnLst>
                              <p:par>
                                <p:cTn id="2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40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40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4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880"/>
                            </p:stCondLst>
                            <p:childTnLst>
                              <p:par>
                                <p:cTn id="27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40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40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4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880"/>
                            </p:stCondLst>
                            <p:childTnLst>
                              <p:par>
                                <p:cTn id="33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40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40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4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6880"/>
                            </p:stCondLst>
                            <p:childTnLst>
                              <p:par>
                                <p:cTn id="39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40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40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44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7880"/>
                            </p:stCondLst>
                            <p:childTnLst>
                              <p:par>
                                <p:cTn id="4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40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40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440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038" grpId="0" animBg="1"/>
      <p:bldP spid="15" grpId="0"/>
      <p:bldP spid="44043" grpId="0" animBg="1"/>
      <p:bldP spid="44044" grpId="0"/>
      <p:bldP spid="44046" grpId="0" animBg="1"/>
      <p:bldP spid="44049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7" name="Rectangle 9"/>
          <p:cNvSpPr>
            <a:spLocks noGrp="1" noChangeArrowheads="1"/>
          </p:cNvSpPr>
          <p:nvPr>
            <p:ph type="body" idx="1"/>
          </p:nvPr>
        </p:nvSpPr>
        <p:spPr>
          <a:xfrm>
            <a:off x="0" y="1071546"/>
            <a:ext cx="9144000" cy="4060825"/>
          </a:xfrm>
          <a:noFill/>
          <a:ln>
            <a:noFill/>
          </a:ln>
        </p:spPr>
        <p:txBody>
          <a:bodyPr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ru-RU" sz="4400" dirty="0">
                <a:ln>
                  <a:solidFill>
                    <a:srgbClr val="FFFF00"/>
                  </a:solidFill>
                </a:ln>
              </a:rPr>
              <a:t>     </a:t>
            </a:r>
            <a:r>
              <a:rPr lang="ru-RU" sz="4000" b="1" dirty="0">
                <a:ln>
                  <a:solidFill>
                    <a:srgbClr val="FFFF00"/>
                  </a:solidFill>
                </a:ln>
                <a:solidFill>
                  <a:srgbClr val="000099"/>
                </a:solidFill>
              </a:rPr>
              <a:t>Если идет процесс парообразования,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ru-RU" sz="4000" b="1" dirty="0">
                <a:ln>
                  <a:solidFill>
                    <a:srgbClr val="FFFF00"/>
                  </a:solidFill>
                </a:ln>
                <a:solidFill>
                  <a:srgbClr val="000099"/>
                </a:solidFill>
              </a:rPr>
              <a:t> </a:t>
            </a:r>
            <a:r>
              <a:rPr lang="ru-RU" sz="4000" b="1" dirty="0">
                <a:ln>
                  <a:solidFill>
                    <a:srgbClr val="FFFF00"/>
                  </a:solidFill>
                </a:ln>
                <a:solidFill>
                  <a:srgbClr val="990000"/>
                </a:solidFill>
              </a:rPr>
              <a:t>то жидкости требуется сообщить некоторое количество теплоты</a:t>
            </a:r>
            <a:r>
              <a:rPr lang="ru-RU" sz="4000" b="1" dirty="0">
                <a:ln>
                  <a:solidFill>
                    <a:srgbClr val="FFFF00"/>
                  </a:solidFill>
                </a:ln>
                <a:solidFill>
                  <a:srgbClr val="000099"/>
                </a:solidFill>
              </a:rPr>
              <a:t>, 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ru-RU" sz="4000" b="1" dirty="0">
                <a:ln>
                  <a:solidFill>
                    <a:srgbClr val="FFFF00"/>
                  </a:solidFill>
                </a:ln>
                <a:solidFill>
                  <a:srgbClr val="000099"/>
                </a:solidFill>
              </a:rPr>
              <a:t>а если пар превращается в жидкость, 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ru-RU" sz="4000" b="1" dirty="0">
                <a:ln>
                  <a:solidFill>
                    <a:srgbClr val="FFFF00"/>
                  </a:solidFill>
                </a:ln>
                <a:solidFill>
                  <a:srgbClr val="990000"/>
                </a:solidFill>
              </a:rPr>
              <a:t>то количество теплоты выделяется.</a:t>
            </a:r>
          </a:p>
        </p:txBody>
      </p:sp>
      <p:pic>
        <p:nvPicPr>
          <p:cNvPr id="52235" name="Picture 11" descr="0_1dbba_f48f85e1_L">
            <a:hlinkClick r:id="rId2"/>
          </p:cNvPr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43702" y="4643446"/>
            <a:ext cx="1938345" cy="1689106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76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76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76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80"/>
                            </p:stCondLst>
                            <p:childTnLst>
                              <p:par>
                                <p:cTn id="11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" dur="80"/>
                                        <p:tgtEl>
                                          <p:spTgt spid="276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" dur="80"/>
                                        <p:tgtEl>
                                          <p:spTgt spid="276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80"/>
                                        <p:tgtEl>
                                          <p:spTgt spid="276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480"/>
                            </p:stCondLst>
                            <p:childTnLst>
                              <p:par>
                                <p:cTn id="17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80"/>
                                        <p:tgtEl>
                                          <p:spTgt spid="2765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80"/>
                                        <p:tgtEl>
                                          <p:spTgt spid="2765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80"/>
                                        <p:tgtEl>
                                          <p:spTgt spid="2765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720"/>
                            </p:stCondLst>
                            <p:childTnLst>
                              <p:par>
                                <p:cTn id="23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5" dur="80"/>
                                        <p:tgtEl>
                                          <p:spTgt spid="2765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6" dur="80"/>
                                        <p:tgtEl>
                                          <p:spTgt spid="2765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80"/>
                                        <p:tgtEl>
                                          <p:spTgt spid="2765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52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7" grpId="0" build="p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83" name="Rectangle 11"/>
          <p:cNvSpPr>
            <a:spLocks noChangeArrowheads="1"/>
          </p:cNvSpPr>
          <p:nvPr/>
        </p:nvSpPr>
        <p:spPr bwMode="auto">
          <a:xfrm>
            <a:off x="684213" y="-242888"/>
            <a:ext cx="7848600" cy="82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4800" b="1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  </a:t>
            </a:r>
            <a:endParaRPr lang="ru-RU" sz="2400" b="1">
              <a:solidFill>
                <a:srgbClr val="990000"/>
              </a:solidFill>
              <a:latin typeface="Comic Sans MS" pitchFamily="66" charset="0"/>
            </a:endParaRPr>
          </a:p>
        </p:txBody>
      </p:sp>
      <p:sp>
        <p:nvSpPr>
          <p:cNvPr id="47110" name="Text Box 6"/>
          <p:cNvSpPr txBox="1">
            <a:spLocks noChangeArrowheads="1"/>
          </p:cNvSpPr>
          <p:nvPr/>
        </p:nvSpPr>
        <p:spPr bwMode="auto">
          <a:xfrm>
            <a:off x="285720" y="1628775"/>
            <a:ext cx="8715436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ln>
                  <a:solidFill>
                    <a:srgbClr val="FFFF00"/>
                  </a:solidFill>
                </a:ln>
                <a:solidFill>
                  <a:srgbClr val="003366"/>
                </a:solidFill>
              </a:rPr>
              <a:t>Процесс, при котором  с поверхности жидкости  или твердого тела вылетают частицы  (молекулы, атомы</a:t>
            </a:r>
            <a:r>
              <a:rPr lang="ru-RU" sz="3600" b="1" dirty="0" smtClean="0">
                <a:ln>
                  <a:solidFill>
                    <a:srgbClr val="FFFF00"/>
                  </a:solidFill>
                </a:ln>
                <a:solidFill>
                  <a:srgbClr val="003366"/>
                </a:solidFill>
              </a:rPr>
              <a:t>)</a:t>
            </a:r>
            <a:endParaRPr lang="ru-RU" sz="3600" b="1" dirty="0">
              <a:ln>
                <a:solidFill>
                  <a:srgbClr val="FFFF00"/>
                </a:solidFill>
              </a:ln>
              <a:solidFill>
                <a:srgbClr val="003366"/>
              </a:solidFill>
            </a:endParaRPr>
          </a:p>
        </p:txBody>
      </p:sp>
      <p:sp>
        <p:nvSpPr>
          <p:cNvPr id="47112" name="Rectangle 8"/>
          <p:cNvSpPr>
            <a:spLocks noGrp="1" noChangeArrowheads="1"/>
          </p:cNvSpPr>
          <p:nvPr>
            <p:ph type="title"/>
          </p:nvPr>
        </p:nvSpPr>
        <p:spPr>
          <a:xfrm>
            <a:off x="571472" y="142852"/>
            <a:ext cx="7561263" cy="868363"/>
          </a:xfrm>
        </p:spPr>
        <p:txBody>
          <a:bodyPr>
            <a:noAutofit/>
          </a:bodyPr>
          <a:lstStyle/>
          <a:p>
            <a:r>
              <a:rPr lang="ru-RU" sz="7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Испарение</a:t>
            </a:r>
          </a:p>
        </p:txBody>
      </p:sp>
      <p:pic>
        <p:nvPicPr>
          <p:cNvPr id="47116" name="Picture 12" descr="Картинка 10 из 3291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 l="2896" t="5251" r="4439" b="5484"/>
          <a:stretch>
            <a:fillRect/>
          </a:stretch>
        </p:blipFill>
        <p:spPr bwMode="auto">
          <a:xfrm>
            <a:off x="571472" y="3714752"/>
            <a:ext cx="4024341" cy="24288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bubbles_bathtub_lg_clr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786446" y="3857628"/>
            <a:ext cx="2786082" cy="2143132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2000"/>
                                        <p:tgtEl>
                                          <p:spTgt spid="47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1" dur="80"/>
                                        <p:tgtEl>
                                          <p:spTgt spid="471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2" dur="80"/>
                                        <p:tgtEl>
                                          <p:spTgt spid="471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80"/>
                                        <p:tgtEl>
                                          <p:spTgt spid="471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4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74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47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110" grpId="0"/>
      <p:bldP spid="47112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title"/>
          </p:nvPr>
        </p:nvSpPr>
        <p:spPr>
          <a:xfrm>
            <a:off x="1000100" y="142852"/>
            <a:ext cx="6985000" cy="1139825"/>
          </a:xfrm>
        </p:spPr>
        <p:txBody>
          <a:bodyPr/>
          <a:lstStyle/>
          <a:p>
            <a:r>
              <a:rPr lang="ru-RU" sz="4000" b="1" i="1" dirty="0">
                <a:ln>
                  <a:solidFill>
                    <a:srgbClr val="FFFF00"/>
                  </a:solidFill>
                </a:ln>
                <a:effectLst>
                  <a:outerShdw blurRad="38100" dist="38100" dir="2700000" algn="tl">
                    <a:srgbClr val="C0C0C0"/>
                  </a:outerShdw>
                </a:effectLst>
              </a:rPr>
              <a:t>Как происходит испарение?</a:t>
            </a:r>
          </a:p>
        </p:txBody>
      </p:sp>
      <p:sp>
        <p:nvSpPr>
          <p:cNvPr id="70659" name="AutoShape 3"/>
          <p:cNvSpPr>
            <a:spLocks noChangeArrowheads="1"/>
          </p:cNvSpPr>
          <p:nvPr/>
        </p:nvSpPr>
        <p:spPr bwMode="auto">
          <a:xfrm>
            <a:off x="1908175" y="3357563"/>
            <a:ext cx="5688013" cy="2519362"/>
          </a:xfrm>
          <a:custGeom>
            <a:avLst/>
            <a:gdLst>
              <a:gd name="G0" fmla="+- 5400 0 0"/>
              <a:gd name="G1" fmla="+- 21600 0 5400"/>
              <a:gd name="G2" fmla="*/ 5400 1 2"/>
              <a:gd name="G3" fmla="+- 21600 0 G2"/>
              <a:gd name="G4" fmla="+/ 5400 21600 2"/>
              <a:gd name="G5" fmla="+/ G1 0 2"/>
              <a:gd name="G6" fmla="*/ 21600 21600 5400"/>
              <a:gd name="G7" fmla="*/ G6 1 2"/>
              <a:gd name="G8" fmla="+- 21600 0 G7"/>
              <a:gd name="G9" fmla="*/ 21600 1 2"/>
              <a:gd name="G10" fmla="+- 5400 0 G9"/>
              <a:gd name="G11" fmla="?: G10 G8 0"/>
              <a:gd name="G12" fmla="?: G10 G7 21600"/>
              <a:gd name="T0" fmla="*/ 18900 w 21600"/>
              <a:gd name="T1" fmla="*/ 10800 h 21600"/>
              <a:gd name="T2" fmla="*/ 10800 w 21600"/>
              <a:gd name="T3" fmla="*/ 21600 h 21600"/>
              <a:gd name="T4" fmla="*/ 2700 w 21600"/>
              <a:gd name="T5" fmla="*/ 10800 h 21600"/>
              <a:gd name="T6" fmla="*/ 10800 w 21600"/>
              <a:gd name="T7" fmla="*/ 0 h 21600"/>
              <a:gd name="T8" fmla="*/ 4500 w 21600"/>
              <a:gd name="T9" fmla="*/ 4500 h 21600"/>
              <a:gd name="T10" fmla="*/ 17100 w 21600"/>
              <a:gd name="T11" fmla="*/ 171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>
                <a:moveTo>
                  <a:pt x="0" y="0"/>
                </a:moveTo>
                <a:lnTo>
                  <a:pt x="5400" y="21600"/>
                </a:lnTo>
                <a:lnTo>
                  <a:pt x="16200" y="21600"/>
                </a:lnTo>
                <a:lnTo>
                  <a:pt x="21600" y="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70660" name="Oval 4"/>
          <p:cNvSpPr>
            <a:spLocks noChangeArrowheads="1"/>
          </p:cNvSpPr>
          <p:nvPr/>
        </p:nvSpPr>
        <p:spPr bwMode="auto">
          <a:xfrm>
            <a:off x="3203575" y="4941888"/>
            <a:ext cx="142875" cy="7143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70661" name="Oval 5"/>
          <p:cNvSpPr>
            <a:spLocks noChangeArrowheads="1"/>
          </p:cNvSpPr>
          <p:nvPr/>
        </p:nvSpPr>
        <p:spPr bwMode="auto">
          <a:xfrm>
            <a:off x="4356100" y="4941888"/>
            <a:ext cx="142875" cy="7143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70662" name="Oval 6"/>
          <p:cNvSpPr>
            <a:spLocks noChangeArrowheads="1"/>
          </p:cNvSpPr>
          <p:nvPr/>
        </p:nvSpPr>
        <p:spPr bwMode="auto">
          <a:xfrm>
            <a:off x="4067175" y="4941888"/>
            <a:ext cx="142875" cy="7143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70663" name="Oval 7"/>
          <p:cNvSpPr>
            <a:spLocks noChangeArrowheads="1"/>
          </p:cNvSpPr>
          <p:nvPr/>
        </p:nvSpPr>
        <p:spPr bwMode="auto">
          <a:xfrm>
            <a:off x="5076825" y="4868863"/>
            <a:ext cx="142875" cy="7143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70664" name="Oval 8"/>
          <p:cNvSpPr>
            <a:spLocks noChangeArrowheads="1"/>
          </p:cNvSpPr>
          <p:nvPr/>
        </p:nvSpPr>
        <p:spPr bwMode="auto">
          <a:xfrm>
            <a:off x="4859338" y="4868863"/>
            <a:ext cx="142875" cy="7143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70665" name="Oval 9"/>
          <p:cNvSpPr>
            <a:spLocks noChangeArrowheads="1"/>
          </p:cNvSpPr>
          <p:nvPr/>
        </p:nvSpPr>
        <p:spPr bwMode="auto">
          <a:xfrm>
            <a:off x="4572000" y="4868863"/>
            <a:ext cx="142875" cy="7143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70666" name="Oval 10"/>
          <p:cNvSpPr>
            <a:spLocks noChangeArrowheads="1"/>
          </p:cNvSpPr>
          <p:nvPr/>
        </p:nvSpPr>
        <p:spPr bwMode="auto">
          <a:xfrm>
            <a:off x="5724525" y="4868863"/>
            <a:ext cx="142875" cy="7143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70667" name="Oval 11"/>
          <p:cNvSpPr>
            <a:spLocks noChangeArrowheads="1"/>
          </p:cNvSpPr>
          <p:nvPr/>
        </p:nvSpPr>
        <p:spPr bwMode="auto">
          <a:xfrm>
            <a:off x="5940425" y="4941888"/>
            <a:ext cx="142875" cy="7143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70668" name="Oval 12"/>
          <p:cNvSpPr>
            <a:spLocks noChangeArrowheads="1"/>
          </p:cNvSpPr>
          <p:nvPr/>
        </p:nvSpPr>
        <p:spPr bwMode="auto">
          <a:xfrm>
            <a:off x="5364163" y="4868863"/>
            <a:ext cx="142875" cy="7143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70669" name="Oval 13"/>
          <p:cNvSpPr>
            <a:spLocks noChangeArrowheads="1"/>
          </p:cNvSpPr>
          <p:nvPr/>
        </p:nvSpPr>
        <p:spPr bwMode="auto">
          <a:xfrm>
            <a:off x="6156325" y="4941888"/>
            <a:ext cx="142875" cy="7143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70670" name="Oval 14"/>
          <p:cNvSpPr>
            <a:spLocks noChangeArrowheads="1"/>
          </p:cNvSpPr>
          <p:nvPr/>
        </p:nvSpPr>
        <p:spPr bwMode="auto">
          <a:xfrm>
            <a:off x="3851275" y="4868863"/>
            <a:ext cx="142875" cy="7143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70671" name="Oval 15"/>
          <p:cNvSpPr>
            <a:spLocks noChangeArrowheads="1"/>
          </p:cNvSpPr>
          <p:nvPr/>
        </p:nvSpPr>
        <p:spPr bwMode="auto">
          <a:xfrm>
            <a:off x="3563938" y="5661025"/>
            <a:ext cx="142875" cy="7143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70672" name="Oval 16"/>
          <p:cNvSpPr>
            <a:spLocks noChangeArrowheads="1"/>
          </p:cNvSpPr>
          <p:nvPr/>
        </p:nvSpPr>
        <p:spPr bwMode="auto">
          <a:xfrm>
            <a:off x="4211638" y="5661025"/>
            <a:ext cx="142875" cy="7143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70673" name="Oval 17"/>
          <p:cNvSpPr>
            <a:spLocks noChangeArrowheads="1"/>
          </p:cNvSpPr>
          <p:nvPr/>
        </p:nvSpPr>
        <p:spPr bwMode="auto">
          <a:xfrm>
            <a:off x="3995738" y="5661025"/>
            <a:ext cx="142875" cy="7143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70674" name="Oval 18"/>
          <p:cNvSpPr>
            <a:spLocks noChangeArrowheads="1"/>
          </p:cNvSpPr>
          <p:nvPr/>
        </p:nvSpPr>
        <p:spPr bwMode="auto">
          <a:xfrm>
            <a:off x="5003800" y="5661025"/>
            <a:ext cx="142875" cy="7143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70675" name="Oval 19"/>
          <p:cNvSpPr>
            <a:spLocks noChangeArrowheads="1"/>
          </p:cNvSpPr>
          <p:nvPr/>
        </p:nvSpPr>
        <p:spPr bwMode="auto">
          <a:xfrm>
            <a:off x="4716463" y="5661025"/>
            <a:ext cx="142875" cy="7143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70676" name="Oval 20"/>
          <p:cNvSpPr>
            <a:spLocks noChangeArrowheads="1"/>
          </p:cNvSpPr>
          <p:nvPr/>
        </p:nvSpPr>
        <p:spPr bwMode="auto">
          <a:xfrm>
            <a:off x="4500563" y="5661025"/>
            <a:ext cx="142875" cy="7143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70677" name="Oval 21"/>
          <p:cNvSpPr>
            <a:spLocks noChangeArrowheads="1"/>
          </p:cNvSpPr>
          <p:nvPr/>
        </p:nvSpPr>
        <p:spPr bwMode="auto">
          <a:xfrm>
            <a:off x="5795963" y="5661025"/>
            <a:ext cx="142875" cy="7143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70678" name="Oval 22"/>
          <p:cNvSpPr>
            <a:spLocks noChangeArrowheads="1"/>
          </p:cNvSpPr>
          <p:nvPr/>
        </p:nvSpPr>
        <p:spPr bwMode="auto">
          <a:xfrm>
            <a:off x="5508625" y="5589588"/>
            <a:ext cx="142875" cy="7143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70679" name="Oval 23"/>
          <p:cNvSpPr>
            <a:spLocks noChangeArrowheads="1"/>
          </p:cNvSpPr>
          <p:nvPr/>
        </p:nvSpPr>
        <p:spPr bwMode="auto">
          <a:xfrm>
            <a:off x="5292725" y="5661025"/>
            <a:ext cx="142875" cy="7143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70680" name="Oval 24"/>
          <p:cNvSpPr>
            <a:spLocks noChangeArrowheads="1"/>
          </p:cNvSpPr>
          <p:nvPr/>
        </p:nvSpPr>
        <p:spPr bwMode="auto">
          <a:xfrm>
            <a:off x="6084888" y="5661025"/>
            <a:ext cx="142875" cy="7143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70681" name="Oval 25"/>
          <p:cNvSpPr>
            <a:spLocks noChangeArrowheads="1"/>
          </p:cNvSpPr>
          <p:nvPr/>
        </p:nvSpPr>
        <p:spPr bwMode="auto">
          <a:xfrm>
            <a:off x="3779838" y="5661025"/>
            <a:ext cx="142875" cy="7143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70682" name="Oval 26"/>
          <p:cNvSpPr>
            <a:spLocks noChangeArrowheads="1"/>
          </p:cNvSpPr>
          <p:nvPr/>
        </p:nvSpPr>
        <p:spPr bwMode="auto">
          <a:xfrm>
            <a:off x="3563938" y="5373688"/>
            <a:ext cx="142875" cy="7143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70683" name="Oval 27"/>
          <p:cNvSpPr>
            <a:spLocks noChangeArrowheads="1"/>
          </p:cNvSpPr>
          <p:nvPr/>
        </p:nvSpPr>
        <p:spPr bwMode="auto">
          <a:xfrm>
            <a:off x="4211638" y="5373688"/>
            <a:ext cx="142875" cy="7143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70684" name="Oval 28"/>
          <p:cNvSpPr>
            <a:spLocks noChangeArrowheads="1"/>
          </p:cNvSpPr>
          <p:nvPr/>
        </p:nvSpPr>
        <p:spPr bwMode="auto">
          <a:xfrm>
            <a:off x="3995738" y="5373688"/>
            <a:ext cx="142875" cy="7143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70685" name="Oval 29"/>
          <p:cNvSpPr>
            <a:spLocks noChangeArrowheads="1"/>
          </p:cNvSpPr>
          <p:nvPr/>
        </p:nvSpPr>
        <p:spPr bwMode="auto">
          <a:xfrm>
            <a:off x="5003800" y="5373688"/>
            <a:ext cx="142875" cy="7143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70686" name="Oval 30"/>
          <p:cNvSpPr>
            <a:spLocks noChangeArrowheads="1"/>
          </p:cNvSpPr>
          <p:nvPr/>
        </p:nvSpPr>
        <p:spPr bwMode="auto">
          <a:xfrm>
            <a:off x="4716463" y="5373688"/>
            <a:ext cx="142875" cy="7143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70687" name="Oval 31"/>
          <p:cNvSpPr>
            <a:spLocks noChangeArrowheads="1"/>
          </p:cNvSpPr>
          <p:nvPr/>
        </p:nvSpPr>
        <p:spPr bwMode="auto">
          <a:xfrm>
            <a:off x="4500563" y="5373688"/>
            <a:ext cx="142875" cy="7143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70688" name="Oval 32"/>
          <p:cNvSpPr>
            <a:spLocks noChangeArrowheads="1"/>
          </p:cNvSpPr>
          <p:nvPr/>
        </p:nvSpPr>
        <p:spPr bwMode="auto">
          <a:xfrm>
            <a:off x="5724525" y="5300663"/>
            <a:ext cx="142875" cy="7143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70689" name="Oval 33"/>
          <p:cNvSpPr>
            <a:spLocks noChangeArrowheads="1"/>
          </p:cNvSpPr>
          <p:nvPr/>
        </p:nvSpPr>
        <p:spPr bwMode="auto">
          <a:xfrm>
            <a:off x="5508625" y="5373688"/>
            <a:ext cx="142875" cy="7143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70690" name="Oval 34"/>
          <p:cNvSpPr>
            <a:spLocks noChangeArrowheads="1"/>
          </p:cNvSpPr>
          <p:nvPr/>
        </p:nvSpPr>
        <p:spPr bwMode="auto">
          <a:xfrm>
            <a:off x="5292725" y="5373688"/>
            <a:ext cx="142875" cy="7143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70691" name="Oval 35"/>
          <p:cNvSpPr>
            <a:spLocks noChangeArrowheads="1"/>
          </p:cNvSpPr>
          <p:nvPr/>
        </p:nvSpPr>
        <p:spPr bwMode="auto">
          <a:xfrm>
            <a:off x="6011863" y="5516563"/>
            <a:ext cx="142875" cy="7143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70692" name="Oval 36"/>
          <p:cNvSpPr>
            <a:spLocks noChangeArrowheads="1"/>
          </p:cNvSpPr>
          <p:nvPr/>
        </p:nvSpPr>
        <p:spPr bwMode="auto">
          <a:xfrm>
            <a:off x="3779838" y="5373688"/>
            <a:ext cx="142875" cy="7143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70693" name="Oval 37"/>
          <p:cNvSpPr>
            <a:spLocks noChangeArrowheads="1"/>
          </p:cNvSpPr>
          <p:nvPr/>
        </p:nvSpPr>
        <p:spPr bwMode="auto">
          <a:xfrm>
            <a:off x="3563938" y="5084763"/>
            <a:ext cx="142875" cy="7143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70694" name="Oval 38"/>
          <p:cNvSpPr>
            <a:spLocks noChangeArrowheads="1"/>
          </p:cNvSpPr>
          <p:nvPr/>
        </p:nvSpPr>
        <p:spPr bwMode="auto">
          <a:xfrm>
            <a:off x="4211638" y="5084763"/>
            <a:ext cx="142875" cy="7143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70695" name="Oval 39"/>
          <p:cNvSpPr>
            <a:spLocks noChangeArrowheads="1"/>
          </p:cNvSpPr>
          <p:nvPr/>
        </p:nvSpPr>
        <p:spPr bwMode="auto">
          <a:xfrm>
            <a:off x="3995738" y="5084763"/>
            <a:ext cx="142875" cy="7143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70696" name="Oval 40"/>
          <p:cNvSpPr>
            <a:spLocks noChangeArrowheads="1"/>
          </p:cNvSpPr>
          <p:nvPr/>
        </p:nvSpPr>
        <p:spPr bwMode="auto">
          <a:xfrm>
            <a:off x="4716463" y="5084763"/>
            <a:ext cx="142875" cy="7143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70697" name="Oval 41"/>
          <p:cNvSpPr>
            <a:spLocks noChangeArrowheads="1"/>
          </p:cNvSpPr>
          <p:nvPr/>
        </p:nvSpPr>
        <p:spPr bwMode="auto">
          <a:xfrm>
            <a:off x="4500563" y="5084763"/>
            <a:ext cx="142875" cy="7143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70698" name="Oval 42"/>
          <p:cNvSpPr>
            <a:spLocks noChangeArrowheads="1"/>
          </p:cNvSpPr>
          <p:nvPr/>
        </p:nvSpPr>
        <p:spPr bwMode="auto">
          <a:xfrm>
            <a:off x="5795963" y="5084763"/>
            <a:ext cx="142875" cy="7143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70699" name="Oval 43"/>
          <p:cNvSpPr>
            <a:spLocks noChangeArrowheads="1"/>
          </p:cNvSpPr>
          <p:nvPr/>
        </p:nvSpPr>
        <p:spPr bwMode="auto">
          <a:xfrm>
            <a:off x="5508625" y="5084763"/>
            <a:ext cx="142875" cy="7143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70700" name="Oval 44"/>
          <p:cNvSpPr>
            <a:spLocks noChangeArrowheads="1"/>
          </p:cNvSpPr>
          <p:nvPr/>
        </p:nvSpPr>
        <p:spPr bwMode="auto">
          <a:xfrm>
            <a:off x="6084888" y="5084763"/>
            <a:ext cx="142875" cy="7143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70701" name="Oval 45"/>
          <p:cNvSpPr>
            <a:spLocks noChangeArrowheads="1"/>
          </p:cNvSpPr>
          <p:nvPr/>
        </p:nvSpPr>
        <p:spPr bwMode="auto">
          <a:xfrm>
            <a:off x="3779838" y="5084763"/>
            <a:ext cx="142875" cy="7143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70702" name="Oval 46"/>
          <p:cNvSpPr>
            <a:spLocks noChangeArrowheads="1"/>
          </p:cNvSpPr>
          <p:nvPr/>
        </p:nvSpPr>
        <p:spPr bwMode="auto">
          <a:xfrm>
            <a:off x="3348038" y="5734050"/>
            <a:ext cx="142875" cy="7143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70703" name="Oval 47"/>
          <p:cNvSpPr>
            <a:spLocks noChangeArrowheads="1"/>
          </p:cNvSpPr>
          <p:nvPr/>
        </p:nvSpPr>
        <p:spPr bwMode="auto">
          <a:xfrm>
            <a:off x="3419475" y="5445125"/>
            <a:ext cx="142875" cy="7143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70704" name="Oval 48"/>
          <p:cNvSpPr>
            <a:spLocks noChangeArrowheads="1"/>
          </p:cNvSpPr>
          <p:nvPr/>
        </p:nvSpPr>
        <p:spPr bwMode="auto">
          <a:xfrm>
            <a:off x="3348038" y="5589588"/>
            <a:ext cx="142875" cy="7143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70705" name="Oval 49"/>
          <p:cNvSpPr>
            <a:spLocks noChangeArrowheads="1"/>
          </p:cNvSpPr>
          <p:nvPr/>
        </p:nvSpPr>
        <p:spPr bwMode="auto">
          <a:xfrm>
            <a:off x="3203575" y="5516563"/>
            <a:ext cx="142875" cy="7143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70706" name="Oval 50"/>
          <p:cNvSpPr>
            <a:spLocks noChangeArrowheads="1"/>
          </p:cNvSpPr>
          <p:nvPr/>
        </p:nvSpPr>
        <p:spPr bwMode="auto">
          <a:xfrm>
            <a:off x="3203575" y="5373688"/>
            <a:ext cx="142875" cy="7143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70707" name="Oval 51"/>
          <p:cNvSpPr>
            <a:spLocks noChangeArrowheads="1"/>
          </p:cNvSpPr>
          <p:nvPr/>
        </p:nvSpPr>
        <p:spPr bwMode="auto">
          <a:xfrm>
            <a:off x="3348038" y="5084763"/>
            <a:ext cx="142875" cy="7143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70708" name="Oval 52"/>
          <p:cNvSpPr>
            <a:spLocks noChangeArrowheads="1"/>
          </p:cNvSpPr>
          <p:nvPr/>
        </p:nvSpPr>
        <p:spPr bwMode="auto">
          <a:xfrm>
            <a:off x="3203575" y="5229225"/>
            <a:ext cx="142875" cy="7143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70709" name="Oval 53"/>
          <p:cNvSpPr>
            <a:spLocks noChangeArrowheads="1"/>
          </p:cNvSpPr>
          <p:nvPr/>
        </p:nvSpPr>
        <p:spPr bwMode="auto">
          <a:xfrm>
            <a:off x="3203575" y="5157788"/>
            <a:ext cx="142875" cy="7143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70710" name="Oval 54"/>
          <p:cNvSpPr>
            <a:spLocks noChangeArrowheads="1"/>
          </p:cNvSpPr>
          <p:nvPr/>
        </p:nvSpPr>
        <p:spPr bwMode="auto">
          <a:xfrm>
            <a:off x="6372225" y="5157788"/>
            <a:ext cx="142875" cy="7143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70711" name="Oval 55"/>
          <p:cNvSpPr>
            <a:spLocks noChangeArrowheads="1"/>
          </p:cNvSpPr>
          <p:nvPr/>
        </p:nvSpPr>
        <p:spPr bwMode="auto">
          <a:xfrm>
            <a:off x="6227763" y="5300663"/>
            <a:ext cx="142875" cy="7143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70712" name="Oval 56"/>
          <p:cNvSpPr>
            <a:spLocks noChangeArrowheads="1"/>
          </p:cNvSpPr>
          <p:nvPr/>
        </p:nvSpPr>
        <p:spPr bwMode="auto">
          <a:xfrm>
            <a:off x="6156325" y="5516563"/>
            <a:ext cx="142875" cy="7143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70713" name="Oval 57"/>
          <p:cNvSpPr>
            <a:spLocks noChangeArrowheads="1"/>
          </p:cNvSpPr>
          <p:nvPr/>
        </p:nvSpPr>
        <p:spPr bwMode="auto">
          <a:xfrm>
            <a:off x="4356100" y="5516563"/>
            <a:ext cx="142875" cy="7143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70714" name="Oval 58"/>
          <p:cNvSpPr>
            <a:spLocks noChangeArrowheads="1"/>
          </p:cNvSpPr>
          <p:nvPr/>
        </p:nvSpPr>
        <p:spPr bwMode="auto">
          <a:xfrm>
            <a:off x="3851275" y="5516563"/>
            <a:ext cx="142875" cy="7143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70715" name="Oval 59"/>
          <p:cNvSpPr>
            <a:spLocks noChangeArrowheads="1"/>
          </p:cNvSpPr>
          <p:nvPr/>
        </p:nvSpPr>
        <p:spPr bwMode="auto">
          <a:xfrm>
            <a:off x="4859338" y="5805488"/>
            <a:ext cx="142875" cy="7143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70716" name="Oval 60"/>
          <p:cNvSpPr>
            <a:spLocks noChangeArrowheads="1"/>
          </p:cNvSpPr>
          <p:nvPr/>
        </p:nvSpPr>
        <p:spPr bwMode="auto">
          <a:xfrm>
            <a:off x="3779838" y="5805488"/>
            <a:ext cx="142875" cy="7143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70717" name="Oval 61"/>
          <p:cNvSpPr>
            <a:spLocks noChangeArrowheads="1"/>
          </p:cNvSpPr>
          <p:nvPr/>
        </p:nvSpPr>
        <p:spPr bwMode="auto">
          <a:xfrm>
            <a:off x="4356100" y="5805488"/>
            <a:ext cx="142875" cy="7143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70718" name="Oval 62"/>
          <p:cNvSpPr>
            <a:spLocks noChangeArrowheads="1"/>
          </p:cNvSpPr>
          <p:nvPr/>
        </p:nvSpPr>
        <p:spPr bwMode="auto">
          <a:xfrm>
            <a:off x="3563938" y="4868863"/>
            <a:ext cx="142875" cy="7143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70719" name="Oval 63"/>
          <p:cNvSpPr>
            <a:spLocks noChangeArrowheads="1"/>
          </p:cNvSpPr>
          <p:nvPr/>
        </p:nvSpPr>
        <p:spPr bwMode="auto">
          <a:xfrm>
            <a:off x="4859338" y="5516563"/>
            <a:ext cx="142875" cy="7143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70720" name="Oval 64"/>
          <p:cNvSpPr>
            <a:spLocks noChangeArrowheads="1"/>
          </p:cNvSpPr>
          <p:nvPr/>
        </p:nvSpPr>
        <p:spPr bwMode="auto">
          <a:xfrm>
            <a:off x="4572000" y="5516563"/>
            <a:ext cx="142875" cy="7143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70721" name="Oval 65"/>
          <p:cNvSpPr>
            <a:spLocks noChangeArrowheads="1"/>
          </p:cNvSpPr>
          <p:nvPr/>
        </p:nvSpPr>
        <p:spPr bwMode="auto">
          <a:xfrm>
            <a:off x="5219700" y="5516563"/>
            <a:ext cx="142875" cy="7143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70722" name="Oval 66"/>
          <p:cNvSpPr>
            <a:spLocks noChangeArrowheads="1"/>
          </p:cNvSpPr>
          <p:nvPr/>
        </p:nvSpPr>
        <p:spPr bwMode="auto">
          <a:xfrm>
            <a:off x="5940425" y="5300663"/>
            <a:ext cx="142875" cy="7143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70723" name="Oval 67"/>
          <p:cNvSpPr>
            <a:spLocks noChangeArrowheads="1"/>
          </p:cNvSpPr>
          <p:nvPr/>
        </p:nvSpPr>
        <p:spPr bwMode="auto">
          <a:xfrm>
            <a:off x="4067175" y="5516563"/>
            <a:ext cx="142875" cy="7143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70724" name="Oval 68"/>
          <p:cNvSpPr>
            <a:spLocks noChangeArrowheads="1"/>
          </p:cNvSpPr>
          <p:nvPr/>
        </p:nvSpPr>
        <p:spPr bwMode="auto">
          <a:xfrm>
            <a:off x="4859338" y="5229225"/>
            <a:ext cx="142875" cy="7143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70725" name="Oval 69"/>
          <p:cNvSpPr>
            <a:spLocks noChangeArrowheads="1"/>
          </p:cNvSpPr>
          <p:nvPr/>
        </p:nvSpPr>
        <p:spPr bwMode="auto">
          <a:xfrm>
            <a:off x="5580063" y="4868863"/>
            <a:ext cx="142875" cy="7143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70726" name="Oval 70"/>
          <p:cNvSpPr>
            <a:spLocks noChangeArrowheads="1"/>
          </p:cNvSpPr>
          <p:nvPr/>
        </p:nvSpPr>
        <p:spPr bwMode="auto">
          <a:xfrm>
            <a:off x="4643438" y="5805488"/>
            <a:ext cx="142875" cy="7143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70727" name="Oval 71"/>
          <p:cNvSpPr>
            <a:spLocks noChangeArrowheads="1"/>
          </p:cNvSpPr>
          <p:nvPr/>
        </p:nvSpPr>
        <p:spPr bwMode="auto">
          <a:xfrm>
            <a:off x="3492500" y="5229225"/>
            <a:ext cx="142875" cy="7143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70728" name="Oval 72"/>
          <p:cNvSpPr>
            <a:spLocks noChangeArrowheads="1"/>
          </p:cNvSpPr>
          <p:nvPr/>
        </p:nvSpPr>
        <p:spPr bwMode="auto">
          <a:xfrm>
            <a:off x="3779838" y="5229225"/>
            <a:ext cx="142875" cy="7143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70729" name="Oval 73"/>
          <p:cNvSpPr>
            <a:spLocks noChangeArrowheads="1"/>
          </p:cNvSpPr>
          <p:nvPr/>
        </p:nvSpPr>
        <p:spPr bwMode="auto">
          <a:xfrm>
            <a:off x="4356100" y="5229225"/>
            <a:ext cx="142875" cy="7143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70730" name="Oval 74"/>
          <p:cNvSpPr>
            <a:spLocks noChangeArrowheads="1"/>
          </p:cNvSpPr>
          <p:nvPr/>
        </p:nvSpPr>
        <p:spPr bwMode="auto">
          <a:xfrm>
            <a:off x="3563938" y="5805488"/>
            <a:ext cx="142875" cy="7143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70731" name="Oval 75"/>
          <p:cNvSpPr>
            <a:spLocks noChangeArrowheads="1"/>
          </p:cNvSpPr>
          <p:nvPr/>
        </p:nvSpPr>
        <p:spPr bwMode="auto">
          <a:xfrm>
            <a:off x="5724525" y="5516563"/>
            <a:ext cx="142875" cy="7143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70732" name="Oval 76"/>
          <p:cNvSpPr>
            <a:spLocks noChangeArrowheads="1"/>
          </p:cNvSpPr>
          <p:nvPr/>
        </p:nvSpPr>
        <p:spPr bwMode="auto">
          <a:xfrm>
            <a:off x="5940425" y="5805488"/>
            <a:ext cx="142875" cy="7143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70733" name="Oval 77"/>
          <p:cNvSpPr>
            <a:spLocks noChangeArrowheads="1"/>
          </p:cNvSpPr>
          <p:nvPr/>
        </p:nvSpPr>
        <p:spPr bwMode="auto">
          <a:xfrm>
            <a:off x="5651500" y="5805488"/>
            <a:ext cx="142875" cy="7143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70734" name="Oval 78"/>
          <p:cNvSpPr>
            <a:spLocks noChangeArrowheads="1"/>
          </p:cNvSpPr>
          <p:nvPr/>
        </p:nvSpPr>
        <p:spPr bwMode="auto">
          <a:xfrm>
            <a:off x="5148263" y="5805488"/>
            <a:ext cx="142875" cy="7143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70735" name="Oval 79"/>
          <p:cNvSpPr>
            <a:spLocks noChangeArrowheads="1"/>
          </p:cNvSpPr>
          <p:nvPr/>
        </p:nvSpPr>
        <p:spPr bwMode="auto">
          <a:xfrm>
            <a:off x="3635375" y="5516563"/>
            <a:ext cx="142875" cy="7143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70736" name="Oval 80"/>
          <p:cNvSpPr>
            <a:spLocks noChangeArrowheads="1"/>
          </p:cNvSpPr>
          <p:nvPr/>
        </p:nvSpPr>
        <p:spPr bwMode="auto">
          <a:xfrm>
            <a:off x="5867400" y="5445125"/>
            <a:ext cx="142875" cy="7143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70737" name="Oval 81"/>
          <p:cNvSpPr>
            <a:spLocks noChangeArrowheads="1"/>
          </p:cNvSpPr>
          <p:nvPr/>
        </p:nvSpPr>
        <p:spPr bwMode="auto">
          <a:xfrm>
            <a:off x="5508625" y="5229225"/>
            <a:ext cx="142875" cy="7143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70738" name="Oval 82"/>
          <p:cNvSpPr>
            <a:spLocks noChangeArrowheads="1"/>
          </p:cNvSpPr>
          <p:nvPr/>
        </p:nvSpPr>
        <p:spPr bwMode="auto">
          <a:xfrm>
            <a:off x="5292725" y="5229225"/>
            <a:ext cx="142875" cy="7143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70739" name="Oval 83"/>
          <p:cNvSpPr>
            <a:spLocks noChangeArrowheads="1"/>
          </p:cNvSpPr>
          <p:nvPr/>
        </p:nvSpPr>
        <p:spPr bwMode="auto">
          <a:xfrm>
            <a:off x="5435600" y="5805488"/>
            <a:ext cx="142875" cy="7143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70740" name="Oval 84"/>
          <p:cNvSpPr>
            <a:spLocks noChangeArrowheads="1"/>
          </p:cNvSpPr>
          <p:nvPr/>
        </p:nvSpPr>
        <p:spPr bwMode="auto">
          <a:xfrm>
            <a:off x="3059113" y="5157788"/>
            <a:ext cx="142875" cy="7143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70741" name="Oval 85"/>
          <p:cNvSpPr>
            <a:spLocks noChangeArrowheads="1"/>
          </p:cNvSpPr>
          <p:nvPr/>
        </p:nvSpPr>
        <p:spPr bwMode="auto">
          <a:xfrm>
            <a:off x="5076825" y="5229225"/>
            <a:ext cx="142875" cy="7143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70742" name="Oval 86"/>
          <p:cNvSpPr>
            <a:spLocks noChangeArrowheads="1"/>
          </p:cNvSpPr>
          <p:nvPr/>
        </p:nvSpPr>
        <p:spPr bwMode="auto">
          <a:xfrm>
            <a:off x="4643438" y="5229225"/>
            <a:ext cx="142875" cy="7143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70743" name="Oval 87"/>
          <p:cNvSpPr>
            <a:spLocks noChangeArrowheads="1"/>
          </p:cNvSpPr>
          <p:nvPr/>
        </p:nvSpPr>
        <p:spPr bwMode="auto">
          <a:xfrm>
            <a:off x="6156325" y="5373688"/>
            <a:ext cx="142875" cy="7143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70744" name="Oval 88"/>
          <p:cNvSpPr>
            <a:spLocks noChangeArrowheads="1"/>
          </p:cNvSpPr>
          <p:nvPr/>
        </p:nvSpPr>
        <p:spPr bwMode="auto">
          <a:xfrm>
            <a:off x="3995738" y="5805488"/>
            <a:ext cx="142875" cy="7143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70745" name="Oval 89"/>
          <p:cNvSpPr>
            <a:spLocks noChangeArrowheads="1"/>
          </p:cNvSpPr>
          <p:nvPr/>
        </p:nvSpPr>
        <p:spPr bwMode="auto">
          <a:xfrm>
            <a:off x="6588125" y="5084763"/>
            <a:ext cx="142875" cy="7143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70746" name="Oval 90"/>
          <p:cNvSpPr>
            <a:spLocks noChangeArrowheads="1"/>
          </p:cNvSpPr>
          <p:nvPr/>
        </p:nvSpPr>
        <p:spPr bwMode="auto">
          <a:xfrm>
            <a:off x="6156325" y="5229225"/>
            <a:ext cx="142875" cy="7143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70747" name="Oval 91"/>
          <p:cNvSpPr>
            <a:spLocks noChangeArrowheads="1"/>
          </p:cNvSpPr>
          <p:nvPr/>
        </p:nvSpPr>
        <p:spPr bwMode="auto">
          <a:xfrm>
            <a:off x="4140200" y="5229225"/>
            <a:ext cx="142875" cy="7143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70748" name="Oval 92"/>
          <p:cNvSpPr>
            <a:spLocks noChangeArrowheads="1"/>
          </p:cNvSpPr>
          <p:nvPr/>
        </p:nvSpPr>
        <p:spPr bwMode="auto">
          <a:xfrm>
            <a:off x="5580063" y="5734050"/>
            <a:ext cx="142875" cy="7143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70749" name="Oval 93"/>
          <p:cNvSpPr>
            <a:spLocks noChangeArrowheads="1"/>
          </p:cNvSpPr>
          <p:nvPr/>
        </p:nvSpPr>
        <p:spPr bwMode="auto">
          <a:xfrm>
            <a:off x="6300788" y="2492375"/>
            <a:ext cx="142875" cy="7143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70750" name="Oval 94"/>
          <p:cNvSpPr>
            <a:spLocks noChangeArrowheads="1"/>
          </p:cNvSpPr>
          <p:nvPr/>
        </p:nvSpPr>
        <p:spPr bwMode="auto">
          <a:xfrm>
            <a:off x="5219700" y="1844675"/>
            <a:ext cx="142875" cy="7143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70751" name="Oval 95"/>
          <p:cNvSpPr>
            <a:spLocks noChangeArrowheads="1"/>
          </p:cNvSpPr>
          <p:nvPr/>
        </p:nvSpPr>
        <p:spPr bwMode="auto">
          <a:xfrm>
            <a:off x="3059113" y="2133600"/>
            <a:ext cx="142875" cy="7143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70752" name="Oval 96"/>
          <p:cNvSpPr>
            <a:spLocks noChangeArrowheads="1"/>
          </p:cNvSpPr>
          <p:nvPr/>
        </p:nvSpPr>
        <p:spPr bwMode="auto">
          <a:xfrm>
            <a:off x="5940425" y="2060575"/>
            <a:ext cx="142875" cy="7143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70753" name="Oval 97"/>
          <p:cNvSpPr>
            <a:spLocks noChangeArrowheads="1"/>
          </p:cNvSpPr>
          <p:nvPr/>
        </p:nvSpPr>
        <p:spPr bwMode="auto">
          <a:xfrm>
            <a:off x="3059113" y="2636838"/>
            <a:ext cx="142875" cy="7143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70754" name="Oval 98"/>
          <p:cNvSpPr>
            <a:spLocks noChangeArrowheads="1"/>
          </p:cNvSpPr>
          <p:nvPr/>
        </p:nvSpPr>
        <p:spPr bwMode="auto">
          <a:xfrm>
            <a:off x="5940425" y="2781300"/>
            <a:ext cx="142875" cy="7143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70755" name="Oval 99"/>
          <p:cNvSpPr>
            <a:spLocks noChangeArrowheads="1"/>
          </p:cNvSpPr>
          <p:nvPr/>
        </p:nvSpPr>
        <p:spPr bwMode="auto">
          <a:xfrm>
            <a:off x="4284663" y="1916113"/>
            <a:ext cx="142875" cy="7143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70756" name="Oval 100"/>
          <p:cNvSpPr>
            <a:spLocks noChangeArrowheads="1"/>
          </p:cNvSpPr>
          <p:nvPr/>
        </p:nvSpPr>
        <p:spPr bwMode="auto">
          <a:xfrm>
            <a:off x="3924300" y="1989138"/>
            <a:ext cx="142875" cy="7143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70757" name="Oval 101"/>
          <p:cNvSpPr>
            <a:spLocks noChangeArrowheads="1"/>
          </p:cNvSpPr>
          <p:nvPr/>
        </p:nvSpPr>
        <p:spPr bwMode="auto">
          <a:xfrm>
            <a:off x="4572000" y="1989138"/>
            <a:ext cx="142875" cy="7143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70758" name="Oval 102"/>
          <p:cNvSpPr>
            <a:spLocks noChangeArrowheads="1"/>
          </p:cNvSpPr>
          <p:nvPr/>
        </p:nvSpPr>
        <p:spPr bwMode="auto">
          <a:xfrm>
            <a:off x="5148263" y="2492375"/>
            <a:ext cx="142875" cy="7143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70759" name="Oval 103"/>
          <p:cNvSpPr>
            <a:spLocks noChangeArrowheads="1"/>
          </p:cNvSpPr>
          <p:nvPr/>
        </p:nvSpPr>
        <p:spPr bwMode="auto">
          <a:xfrm>
            <a:off x="7019925" y="2205038"/>
            <a:ext cx="142875" cy="7143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70760" name="Freeform 104"/>
          <p:cNvSpPr>
            <a:spLocks/>
          </p:cNvSpPr>
          <p:nvPr/>
        </p:nvSpPr>
        <p:spPr bwMode="auto">
          <a:xfrm>
            <a:off x="1979613" y="1628775"/>
            <a:ext cx="5597525" cy="1755775"/>
          </a:xfrm>
          <a:custGeom>
            <a:avLst/>
            <a:gdLst/>
            <a:ahLst/>
            <a:cxnLst>
              <a:cxn ang="0">
                <a:pos x="55" y="1242"/>
              </a:cxn>
              <a:cxn ang="0">
                <a:pos x="0" y="1133"/>
              </a:cxn>
              <a:cxn ang="0">
                <a:pos x="37" y="1014"/>
              </a:cxn>
              <a:cxn ang="0">
                <a:pos x="137" y="941"/>
              </a:cxn>
              <a:cxn ang="0">
                <a:pos x="183" y="877"/>
              </a:cxn>
              <a:cxn ang="0">
                <a:pos x="219" y="566"/>
              </a:cxn>
              <a:cxn ang="0">
                <a:pos x="347" y="529"/>
              </a:cxn>
              <a:cxn ang="0">
                <a:pos x="421" y="429"/>
              </a:cxn>
              <a:cxn ang="0">
                <a:pos x="485" y="374"/>
              </a:cxn>
              <a:cxn ang="0">
                <a:pos x="521" y="337"/>
              </a:cxn>
              <a:cxn ang="0">
                <a:pos x="576" y="301"/>
              </a:cxn>
              <a:cxn ang="0">
                <a:pos x="750" y="264"/>
              </a:cxn>
              <a:cxn ang="0">
                <a:pos x="896" y="163"/>
              </a:cxn>
              <a:cxn ang="0">
                <a:pos x="1198" y="109"/>
              </a:cxn>
              <a:cxn ang="0">
                <a:pos x="1326" y="63"/>
              </a:cxn>
              <a:cxn ang="0">
                <a:pos x="1408" y="35"/>
              </a:cxn>
              <a:cxn ang="0">
                <a:pos x="1463" y="8"/>
              </a:cxn>
              <a:cxn ang="0">
                <a:pos x="1609" y="26"/>
              </a:cxn>
              <a:cxn ang="0">
                <a:pos x="1627" y="45"/>
              </a:cxn>
              <a:cxn ang="0">
                <a:pos x="1682" y="63"/>
              </a:cxn>
              <a:cxn ang="0">
                <a:pos x="1838" y="54"/>
              </a:cxn>
              <a:cxn ang="0">
                <a:pos x="1993" y="17"/>
              </a:cxn>
              <a:cxn ang="0">
                <a:pos x="2286" y="45"/>
              </a:cxn>
              <a:cxn ang="0">
                <a:pos x="2313" y="72"/>
              </a:cxn>
              <a:cxn ang="0">
                <a:pos x="2350" y="145"/>
              </a:cxn>
              <a:cxn ang="0">
                <a:pos x="2414" y="209"/>
              </a:cxn>
              <a:cxn ang="0">
                <a:pos x="2542" y="182"/>
              </a:cxn>
              <a:cxn ang="0">
                <a:pos x="2661" y="218"/>
              </a:cxn>
              <a:cxn ang="0">
                <a:pos x="2715" y="255"/>
              </a:cxn>
              <a:cxn ang="0">
                <a:pos x="2761" y="365"/>
              </a:cxn>
              <a:cxn ang="0">
                <a:pos x="2843" y="401"/>
              </a:cxn>
              <a:cxn ang="0">
                <a:pos x="2871" y="419"/>
              </a:cxn>
              <a:cxn ang="0">
                <a:pos x="3163" y="447"/>
              </a:cxn>
              <a:cxn ang="0">
                <a:pos x="3291" y="529"/>
              </a:cxn>
              <a:cxn ang="0">
                <a:pos x="3355" y="630"/>
              </a:cxn>
              <a:cxn ang="0">
                <a:pos x="3383" y="749"/>
              </a:cxn>
              <a:cxn ang="0">
                <a:pos x="3410" y="803"/>
              </a:cxn>
              <a:cxn ang="0">
                <a:pos x="3465" y="822"/>
              </a:cxn>
              <a:cxn ang="0">
                <a:pos x="3493" y="840"/>
              </a:cxn>
              <a:cxn ang="0">
                <a:pos x="3483" y="941"/>
              </a:cxn>
              <a:cxn ang="0">
                <a:pos x="3392" y="1069"/>
              </a:cxn>
              <a:cxn ang="0">
                <a:pos x="3383" y="1197"/>
              </a:cxn>
              <a:cxn ang="0">
                <a:pos x="3374" y="1224"/>
              </a:cxn>
              <a:cxn ang="0">
                <a:pos x="3419" y="1187"/>
              </a:cxn>
              <a:cxn ang="0">
                <a:pos x="3447" y="1169"/>
              </a:cxn>
              <a:cxn ang="0">
                <a:pos x="3410" y="1178"/>
              </a:cxn>
              <a:cxn ang="0">
                <a:pos x="3401" y="1215"/>
              </a:cxn>
              <a:cxn ang="0">
                <a:pos x="55" y="1242"/>
              </a:cxn>
            </a:cxnLst>
            <a:rect l="0" t="0" r="r" b="b"/>
            <a:pathLst>
              <a:path w="3526" h="1242">
                <a:moveTo>
                  <a:pt x="55" y="1242"/>
                </a:moveTo>
                <a:cubicBezTo>
                  <a:pt x="33" y="1209"/>
                  <a:pt x="13" y="1171"/>
                  <a:pt x="0" y="1133"/>
                </a:cubicBezTo>
                <a:cubicBezTo>
                  <a:pt x="6" y="1080"/>
                  <a:pt x="0" y="1049"/>
                  <a:pt x="37" y="1014"/>
                </a:cubicBezTo>
                <a:cubicBezTo>
                  <a:pt x="54" y="962"/>
                  <a:pt x="92" y="964"/>
                  <a:pt x="137" y="941"/>
                </a:cubicBezTo>
                <a:cubicBezTo>
                  <a:pt x="159" y="918"/>
                  <a:pt x="173" y="908"/>
                  <a:pt x="183" y="877"/>
                </a:cubicBezTo>
                <a:cubicBezTo>
                  <a:pt x="179" y="808"/>
                  <a:pt x="128" y="596"/>
                  <a:pt x="219" y="566"/>
                </a:cubicBezTo>
                <a:cubicBezTo>
                  <a:pt x="254" y="531"/>
                  <a:pt x="301" y="544"/>
                  <a:pt x="347" y="529"/>
                </a:cubicBezTo>
                <a:cubicBezTo>
                  <a:pt x="378" y="500"/>
                  <a:pt x="397" y="463"/>
                  <a:pt x="421" y="429"/>
                </a:cubicBezTo>
                <a:cubicBezTo>
                  <a:pt x="437" y="406"/>
                  <a:pt x="465" y="393"/>
                  <a:pt x="485" y="374"/>
                </a:cubicBezTo>
                <a:cubicBezTo>
                  <a:pt x="500" y="327"/>
                  <a:pt x="482" y="359"/>
                  <a:pt x="521" y="337"/>
                </a:cubicBezTo>
                <a:cubicBezTo>
                  <a:pt x="540" y="326"/>
                  <a:pt x="555" y="309"/>
                  <a:pt x="576" y="301"/>
                </a:cubicBezTo>
                <a:cubicBezTo>
                  <a:pt x="634" y="280"/>
                  <a:pt x="688" y="272"/>
                  <a:pt x="750" y="264"/>
                </a:cubicBezTo>
                <a:cubicBezTo>
                  <a:pt x="811" y="244"/>
                  <a:pt x="835" y="185"/>
                  <a:pt x="896" y="163"/>
                </a:cubicBezTo>
                <a:cubicBezTo>
                  <a:pt x="974" y="85"/>
                  <a:pt x="1098" y="113"/>
                  <a:pt x="1198" y="109"/>
                </a:cubicBezTo>
                <a:cubicBezTo>
                  <a:pt x="1252" y="97"/>
                  <a:pt x="1280" y="83"/>
                  <a:pt x="1326" y="63"/>
                </a:cubicBezTo>
                <a:cubicBezTo>
                  <a:pt x="1352" y="52"/>
                  <a:pt x="1382" y="48"/>
                  <a:pt x="1408" y="35"/>
                </a:cubicBezTo>
                <a:cubicBezTo>
                  <a:pt x="1470" y="3"/>
                  <a:pt x="1401" y="28"/>
                  <a:pt x="1463" y="8"/>
                </a:cubicBezTo>
                <a:cubicBezTo>
                  <a:pt x="1512" y="12"/>
                  <a:pt x="1567" y="0"/>
                  <a:pt x="1609" y="26"/>
                </a:cubicBezTo>
                <a:cubicBezTo>
                  <a:pt x="1616" y="31"/>
                  <a:pt x="1619" y="41"/>
                  <a:pt x="1627" y="45"/>
                </a:cubicBezTo>
                <a:cubicBezTo>
                  <a:pt x="1644" y="54"/>
                  <a:pt x="1682" y="63"/>
                  <a:pt x="1682" y="63"/>
                </a:cubicBezTo>
                <a:cubicBezTo>
                  <a:pt x="1734" y="60"/>
                  <a:pt x="1786" y="59"/>
                  <a:pt x="1838" y="54"/>
                </a:cubicBezTo>
                <a:cubicBezTo>
                  <a:pt x="1889" y="49"/>
                  <a:pt x="1941" y="24"/>
                  <a:pt x="1993" y="17"/>
                </a:cubicBezTo>
                <a:cubicBezTo>
                  <a:pt x="2101" y="21"/>
                  <a:pt x="2190" y="11"/>
                  <a:pt x="2286" y="45"/>
                </a:cubicBezTo>
                <a:cubicBezTo>
                  <a:pt x="2295" y="54"/>
                  <a:pt x="2307" y="61"/>
                  <a:pt x="2313" y="72"/>
                </a:cubicBezTo>
                <a:cubicBezTo>
                  <a:pt x="2363" y="163"/>
                  <a:pt x="2304" y="101"/>
                  <a:pt x="2350" y="145"/>
                </a:cubicBezTo>
                <a:cubicBezTo>
                  <a:pt x="2362" y="183"/>
                  <a:pt x="2376" y="197"/>
                  <a:pt x="2414" y="209"/>
                </a:cubicBezTo>
                <a:cubicBezTo>
                  <a:pt x="2457" y="200"/>
                  <a:pt x="2499" y="190"/>
                  <a:pt x="2542" y="182"/>
                </a:cubicBezTo>
                <a:cubicBezTo>
                  <a:pt x="2605" y="190"/>
                  <a:pt x="2618" y="186"/>
                  <a:pt x="2661" y="218"/>
                </a:cubicBezTo>
                <a:cubicBezTo>
                  <a:pt x="2678" y="231"/>
                  <a:pt x="2715" y="255"/>
                  <a:pt x="2715" y="255"/>
                </a:cubicBezTo>
                <a:cubicBezTo>
                  <a:pt x="2728" y="290"/>
                  <a:pt x="2733" y="337"/>
                  <a:pt x="2761" y="365"/>
                </a:cubicBezTo>
                <a:cubicBezTo>
                  <a:pt x="2781" y="385"/>
                  <a:pt x="2819" y="393"/>
                  <a:pt x="2843" y="401"/>
                </a:cubicBezTo>
                <a:cubicBezTo>
                  <a:pt x="2854" y="405"/>
                  <a:pt x="2861" y="415"/>
                  <a:pt x="2871" y="419"/>
                </a:cubicBezTo>
                <a:cubicBezTo>
                  <a:pt x="2954" y="455"/>
                  <a:pt x="3099" y="444"/>
                  <a:pt x="3163" y="447"/>
                </a:cubicBezTo>
                <a:cubicBezTo>
                  <a:pt x="3218" y="465"/>
                  <a:pt x="3256" y="477"/>
                  <a:pt x="3291" y="529"/>
                </a:cubicBezTo>
                <a:cubicBezTo>
                  <a:pt x="3310" y="558"/>
                  <a:pt x="3331" y="605"/>
                  <a:pt x="3355" y="630"/>
                </a:cubicBezTo>
                <a:cubicBezTo>
                  <a:pt x="3371" y="672"/>
                  <a:pt x="3374" y="703"/>
                  <a:pt x="3383" y="749"/>
                </a:cubicBezTo>
                <a:cubicBezTo>
                  <a:pt x="3386" y="762"/>
                  <a:pt x="3398" y="795"/>
                  <a:pt x="3410" y="803"/>
                </a:cubicBezTo>
                <a:cubicBezTo>
                  <a:pt x="3426" y="813"/>
                  <a:pt x="3449" y="812"/>
                  <a:pt x="3465" y="822"/>
                </a:cubicBezTo>
                <a:cubicBezTo>
                  <a:pt x="3474" y="828"/>
                  <a:pt x="3484" y="834"/>
                  <a:pt x="3493" y="840"/>
                </a:cubicBezTo>
                <a:cubicBezTo>
                  <a:pt x="3511" y="896"/>
                  <a:pt x="3526" y="898"/>
                  <a:pt x="3483" y="941"/>
                </a:cubicBezTo>
                <a:cubicBezTo>
                  <a:pt x="3467" y="990"/>
                  <a:pt x="3420" y="1025"/>
                  <a:pt x="3392" y="1069"/>
                </a:cubicBezTo>
                <a:cubicBezTo>
                  <a:pt x="3389" y="1112"/>
                  <a:pt x="3388" y="1155"/>
                  <a:pt x="3383" y="1197"/>
                </a:cubicBezTo>
                <a:cubicBezTo>
                  <a:pt x="3382" y="1206"/>
                  <a:pt x="3365" y="1227"/>
                  <a:pt x="3374" y="1224"/>
                </a:cubicBezTo>
                <a:cubicBezTo>
                  <a:pt x="3393" y="1219"/>
                  <a:pt x="3403" y="1199"/>
                  <a:pt x="3419" y="1187"/>
                </a:cubicBezTo>
                <a:cubicBezTo>
                  <a:pt x="3428" y="1180"/>
                  <a:pt x="3455" y="1177"/>
                  <a:pt x="3447" y="1169"/>
                </a:cubicBezTo>
                <a:cubicBezTo>
                  <a:pt x="3438" y="1160"/>
                  <a:pt x="3422" y="1175"/>
                  <a:pt x="3410" y="1178"/>
                </a:cubicBezTo>
                <a:cubicBezTo>
                  <a:pt x="3387" y="1202"/>
                  <a:pt x="3388" y="1189"/>
                  <a:pt x="3401" y="1215"/>
                </a:cubicBezTo>
                <a:lnTo>
                  <a:pt x="55" y="1242"/>
                </a:lnTo>
                <a:close/>
              </a:path>
            </a:pathLst>
          </a:custGeom>
          <a:gradFill rotWithShape="1">
            <a:gsLst>
              <a:gs pos="0">
                <a:srgbClr val="8488C4">
                  <a:alpha val="83000"/>
                </a:srgbClr>
              </a:gs>
              <a:gs pos="53000">
                <a:srgbClr val="D4DEFF">
                  <a:alpha val="63920"/>
                </a:srgbClr>
              </a:gs>
              <a:gs pos="83000">
                <a:srgbClr val="D4DEFF">
                  <a:alpha val="53120"/>
                </a:srgbClr>
              </a:gs>
              <a:gs pos="100000">
                <a:srgbClr val="96AB94">
                  <a:alpha val="47000"/>
                </a:srgbClr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70761" name="Oval 105"/>
          <p:cNvSpPr>
            <a:spLocks noChangeArrowheads="1"/>
          </p:cNvSpPr>
          <p:nvPr/>
        </p:nvSpPr>
        <p:spPr bwMode="auto">
          <a:xfrm>
            <a:off x="4140200" y="2565400"/>
            <a:ext cx="142875" cy="71438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70762" name="Oval 106"/>
          <p:cNvSpPr>
            <a:spLocks noChangeArrowheads="1"/>
          </p:cNvSpPr>
          <p:nvPr/>
        </p:nvSpPr>
        <p:spPr bwMode="auto">
          <a:xfrm>
            <a:off x="7019925" y="2636838"/>
            <a:ext cx="142875" cy="71437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70763" name="Oval 107"/>
          <p:cNvSpPr>
            <a:spLocks noChangeArrowheads="1"/>
          </p:cNvSpPr>
          <p:nvPr/>
        </p:nvSpPr>
        <p:spPr bwMode="auto">
          <a:xfrm>
            <a:off x="5076825" y="5013325"/>
            <a:ext cx="142875" cy="7143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70764" name="Oval 108"/>
          <p:cNvSpPr>
            <a:spLocks noChangeArrowheads="1"/>
          </p:cNvSpPr>
          <p:nvPr/>
        </p:nvSpPr>
        <p:spPr bwMode="auto">
          <a:xfrm>
            <a:off x="5292725" y="5084763"/>
            <a:ext cx="142875" cy="7143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70765" name="Text Box 109"/>
          <p:cNvSpPr txBox="1">
            <a:spLocks noChangeArrowheads="1"/>
          </p:cNvSpPr>
          <p:nvPr/>
        </p:nvSpPr>
        <p:spPr bwMode="auto">
          <a:xfrm>
            <a:off x="6877050" y="1557338"/>
            <a:ext cx="22669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>
                <a:solidFill>
                  <a:srgbClr val="66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Водяной пар</a:t>
            </a:r>
          </a:p>
        </p:txBody>
      </p:sp>
      <p:sp>
        <p:nvSpPr>
          <p:cNvPr id="70766" name="Line 110"/>
          <p:cNvSpPr>
            <a:spLocks noChangeShapeType="1"/>
          </p:cNvSpPr>
          <p:nvPr/>
        </p:nvSpPr>
        <p:spPr bwMode="auto">
          <a:xfrm flipH="1">
            <a:off x="7235825" y="1916113"/>
            <a:ext cx="792163" cy="720725"/>
          </a:xfrm>
          <a:prstGeom prst="line">
            <a:avLst/>
          </a:prstGeom>
          <a:noFill/>
          <a:ln w="38100">
            <a:solidFill>
              <a:srgbClr val="FF99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70767" name="Text Box 111"/>
          <p:cNvSpPr txBox="1">
            <a:spLocks noChangeArrowheads="1"/>
          </p:cNvSpPr>
          <p:nvPr/>
        </p:nvSpPr>
        <p:spPr bwMode="auto">
          <a:xfrm>
            <a:off x="6877050" y="4941888"/>
            <a:ext cx="226695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000" b="1">
                <a:solidFill>
                  <a:srgbClr val="6600FF"/>
                </a:solidFill>
              </a:rPr>
              <a:t>Молекулы жидкости</a:t>
            </a:r>
          </a:p>
        </p:txBody>
      </p:sp>
      <p:sp>
        <p:nvSpPr>
          <p:cNvPr id="70768" name="Line 112"/>
          <p:cNvSpPr>
            <a:spLocks noChangeShapeType="1"/>
          </p:cNvSpPr>
          <p:nvPr/>
        </p:nvSpPr>
        <p:spPr bwMode="auto">
          <a:xfrm flipH="1">
            <a:off x="6372225" y="5300663"/>
            <a:ext cx="1223963" cy="360362"/>
          </a:xfrm>
          <a:prstGeom prst="line">
            <a:avLst/>
          </a:prstGeom>
          <a:noFill/>
          <a:ln w="38100">
            <a:solidFill>
              <a:srgbClr val="FF99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70769" name="Text Box 113"/>
          <p:cNvSpPr txBox="1">
            <a:spLocks noChangeArrowheads="1"/>
          </p:cNvSpPr>
          <p:nvPr/>
        </p:nvSpPr>
        <p:spPr bwMode="auto">
          <a:xfrm>
            <a:off x="574675" y="6165850"/>
            <a:ext cx="856932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При испарении жидкость </a:t>
            </a:r>
            <a:r>
              <a:rPr lang="ru-RU" sz="36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охлаждается</a:t>
            </a:r>
            <a:endParaRPr lang="ru-RU" sz="3600" b="1" dirty="0">
              <a:solidFill>
                <a:srgbClr val="80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70770" name="Text Box 114"/>
          <p:cNvSpPr txBox="1">
            <a:spLocks noChangeArrowheads="1"/>
          </p:cNvSpPr>
          <p:nvPr/>
        </p:nvSpPr>
        <p:spPr bwMode="auto">
          <a:xfrm>
            <a:off x="1116013" y="4868863"/>
            <a:ext cx="1223962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6000">
                <a:solidFill>
                  <a:srgbClr val="FF3300"/>
                </a:solidFill>
              </a:rPr>
              <a:t>Q </a:t>
            </a:r>
            <a:endParaRPr lang="ru-RU" sz="6000">
              <a:solidFill>
                <a:srgbClr val="FF3300"/>
              </a:solidFill>
            </a:endParaRPr>
          </a:p>
        </p:txBody>
      </p:sp>
      <p:sp>
        <p:nvSpPr>
          <p:cNvPr id="70771" name="Line 115"/>
          <p:cNvSpPr>
            <a:spLocks noChangeShapeType="1"/>
          </p:cNvSpPr>
          <p:nvPr/>
        </p:nvSpPr>
        <p:spPr bwMode="auto">
          <a:xfrm>
            <a:off x="2051050" y="5157788"/>
            <a:ext cx="0" cy="504825"/>
          </a:xfrm>
          <a:prstGeom prst="line">
            <a:avLst/>
          </a:prstGeom>
          <a:noFill/>
          <a:ln w="57150">
            <a:solidFill>
              <a:srgbClr val="80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06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06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06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06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706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6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7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07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7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707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100"/>
                            </p:stCondLst>
                            <p:childTnLst>
                              <p:par>
                                <p:cTn id="20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-2.71676E-6 C 0.00174 -0.03075 -0.00052 -0.01826 0.00399 -0.03838 C 0.00417 -0.0393 0.01163 -0.04855 0.01337 -0.05179 C 0.01701 -0.05849 0.01806 -0.06682 0.01997 -0.07445 C 0.01875 -0.09271 0.01962 -0.09942 0.0092 -0.10913 C 0.00764 -0.11237 0.00538 -0.11514 0.00399 -0.11861 C -0.00069 -0.12994 0.00642 -0.1193 -2.77778E-7 -0.12809 C -0.00087 -0.13179 -0.00191 -0.13572 -0.00278 -0.13965 C -0.00312 -0.1415 -0.00399 -0.14543 -0.00399 -0.1452 C -0.00347 -0.15445 -0.00451 -0.16439 -0.00139 -0.17225 C 0.00504 -0.18705 0.01736 -0.19214 0.02396 -0.20647 C 0.02483 -0.21017 0.02569 -0.21433 0.02656 -0.21803 C 0.02708 -0.21988 0.02795 -0.22358 0.02795 -0.22335 C 0.02674 -0.23375 0.02483 -0.24277 0.02274 -0.25248 C 0.02188 -0.25618 0.01997 -0.26381 0.01997 -0.26358 C 0.01962 -0.26821 0.01892 -0.27283 0.01858 -0.27722 C 0.01754 -0.2911 0.01597 -0.3193 0.01597 -0.3193 C 0.01684 -0.33433 0.01632 -0.3519 0.02795 -0.35745 C 0.03125 -0.36231 0.03212 -0.3674 0.03472 -0.37295 C 0.03316 -0.39329 0.03333 -0.38566 0.03333 -0.3956 " pathEditMode="relative" rAng="0" ptsTypes="fffffffffffffffffffA">
                                      <p:cBhvr>
                                        <p:cTn id="21" dur="500" fill="hold"/>
                                        <p:tgtEl>
                                          <p:spTgt spid="706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" y="-1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600"/>
                            </p:stCondLst>
                            <p:childTnLst>
                              <p:par>
                                <p:cTn id="23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79191E-6 C 0.00521 -0.02081 -0.00364 -0.03121 -0.01111 -0.04647 C -0.01406 -0.06219 -0.01284 -0.06774 -0.00468 -0.07815 C -0.00034 -0.09572 0.00035 -0.09202 0.00799 -0.10566 C 0.01025 -0.10982 0.01216 -0.11422 0.01424 -0.11838 C 0.01528 -0.12046 0.01754 -0.12462 0.01754 -0.12462 C 0.02066 -0.13757 0.02344 -0.14936 0.02535 -0.16277 C 0.02466 -0.20162 0.03802 -0.28393 -0.00312 -0.30219 C -0.01076 -0.31722 -0.01319 -0.33803 -0.01753 -0.35514 C -0.01927 -0.36208 -0.01892 -0.36069 -0.02066 -0.36786 C -0.02118 -0.36994 -0.02222 -0.3741 -0.02222 -0.3741 C -0.02343 -0.39191 -0.0243 -0.40948 -0.02691 -0.42705 C -0.02517 -0.43399 -0.02378 -0.43329 -0.02691 -0.43329 " pathEditMode="relative" rAng="0" ptsTypes="ffffffffffffA">
                                      <p:cBhvr>
                                        <p:cTn id="24" dur="500" fill="hold"/>
                                        <p:tgtEl>
                                          <p:spTgt spid="7068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100"/>
                            </p:stCondLst>
                            <p:childTnLst>
                              <p:par>
                                <p:cTn id="26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361 0.0037 C 0.04583 -0.0867 0.02361 -0.19237 0.02361 -0.28809 " pathEditMode="relative" rAng="0" ptsTypes="fA">
                                      <p:cBhvr>
                                        <p:cTn id="27" dur="500" fill="hold"/>
                                        <p:tgtEl>
                                          <p:spTgt spid="707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" y="-1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600"/>
                            </p:stCondLst>
                            <p:childTnLst>
                              <p:par>
                                <p:cTn id="29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1.79191E-6 C 0.00556 -0.0074 0.00885 -0.01619 0.01441 -0.02336 C 0.01545 -0.02752 0.01649 -0.03191 0.01754 -0.03607 C 0.01806 -0.03815 0.0191 -0.04232 0.0191 -0.04232 C 0.01875 -0.06012 0.03177 -0.14127 0.00642 -0.16509 C 0.00451 -0.16879 0.00122 -0.17133 -8.33333E-7 -0.17549 C -0.00417 -0.18983 -0.00069 -0.19584 -0.00955 -0.20717 C -0.01163 -0.21549 -0.01354 -0.21919 -0.01892 -0.22428 C -0.02083 -0.23099 -0.02153 -0.23584 -0.02535 -0.24116 C -0.02795 -0.25179 -0.02951 -0.2622 -0.03177 -0.27284 C -0.03264 -0.29411 -0.02812 -0.32139 -0.04288 -0.33411 C -0.04566 -0.33966 -0.04687 -0.34266 -0.05226 -0.34266 " pathEditMode="relative" rAng="0" ptsTypes="fffffffffffA">
                                      <p:cBhvr>
                                        <p:cTn id="30" dur="500" fill="hold"/>
                                        <p:tgtEl>
                                          <p:spTgt spid="7070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100"/>
                            </p:stCondLst>
                            <p:childTnLst>
                              <p:par>
                                <p:cTn id="32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73 -0.01017 C 0.01423 -0.06012 0.02396 -0.11121 0.03333 -0.16231 C 0.03594 -0.1963 0.03993 -0.26196 0.01909 -0.29133 C 0.01805 -0.29549 0.01701 -0.29965 0.01597 -0.30381 C 0.01545 -0.3059 0.01441 -0.31029 0.01441 -0.31029 C 0.01493 -0.31884 0.01528 -0.32717 0.01597 -0.33572 C 0.01614 -0.3385 0.01701 -0.3526 0.02066 -0.3526 " pathEditMode="relative" rAng="0" ptsTypes="ffffffA">
                                      <p:cBhvr>
                                        <p:cTn id="33" dur="500" fill="hold"/>
                                        <p:tgtEl>
                                          <p:spTgt spid="707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6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600"/>
                            </p:stCondLst>
                            <p:childTnLst>
                              <p:par>
                                <p:cTn id="3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7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707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100"/>
                            </p:stCondLst>
                            <p:childTnLst>
                              <p:par>
                                <p:cTn id="4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7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707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600"/>
                            </p:stCondLst>
                            <p:childTnLst>
                              <p:par>
                                <p:cTn id="46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7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707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707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707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6600"/>
                            </p:stCondLst>
                            <p:childTnLst>
                              <p:par>
                                <p:cTn id="5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7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1000"/>
                                        <p:tgtEl>
                                          <p:spTgt spid="707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7600"/>
                            </p:stCondLst>
                            <p:childTnLst>
                              <p:par>
                                <p:cTn id="5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8" dur="1000"/>
                                        <p:tgtEl>
                                          <p:spTgt spid="707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658" grpId="0"/>
      <p:bldP spid="70688" grpId="0" animBg="1"/>
      <p:bldP spid="70694" grpId="0" animBg="1"/>
      <p:bldP spid="70708" grpId="0" animBg="1"/>
      <p:bldP spid="70710" grpId="0" animBg="1"/>
      <p:bldP spid="70760" grpId="0" animBg="1"/>
      <p:bldP spid="70763" grpId="0" animBg="1"/>
      <p:bldP spid="70765" grpId="0"/>
      <p:bldP spid="70766" grpId="0" animBg="1"/>
      <p:bldP spid="70767" grpId="0"/>
      <p:bldP spid="70768" grpId="0" animBg="1"/>
      <p:bldP spid="70769" grpId="0"/>
      <p:bldP spid="7077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09625"/>
          </a:xfrm>
        </p:spPr>
        <p:txBody>
          <a:bodyPr/>
          <a:lstStyle/>
          <a:p>
            <a:pPr eaLnBrk="1" hangingPunct="1">
              <a:defRPr/>
            </a:pPr>
            <a:r>
              <a:rPr lang="ru-RU" sz="4000" b="1" dirty="0" smtClean="0">
                <a:ln>
                  <a:solidFill>
                    <a:srgbClr val="FFFF00"/>
                  </a:solidFill>
                </a:ln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Модель взаимодействия</a:t>
            </a:r>
            <a:r>
              <a:rPr lang="ru-RU" sz="4000" dirty="0" smtClean="0">
                <a:ln>
                  <a:solidFill>
                    <a:srgbClr val="FFFF00"/>
                  </a:solidFill>
                </a:ln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ru-RU" sz="4000" b="1" dirty="0" smtClean="0">
                <a:ln>
                  <a:solidFill>
                    <a:srgbClr val="FFFF00"/>
                  </a:solidFill>
                </a:ln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молекул:</a:t>
            </a:r>
          </a:p>
        </p:txBody>
      </p:sp>
      <p:pic>
        <p:nvPicPr>
          <p:cNvPr id="11267" name="Picture 3" descr="64"/>
          <p:cNvPicPr>
            <a:picLocks noChangeAspect="1" noChangeArrowheads="1"/>
          </p:cNvPicPr>
          <p:nvPr/>
        </p:nvPicPr>
        <p:blipFill>
          <a:blip r:embed="rId2" cstate="print"/>
          <a:srcRect l="37791" t="76390" b="11311"/>
          <a:stretch>
            <a:fillRect/>
          </a:stretch>
        </p:blipFill>
        <p:spPr bwMode="auto">
          <a:xfrm>
            <a:off x="900113" y="3860800"/>
            <a:ext cx="6732587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8" name="Picture 4" descr="64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CCFFFF"/>
              </a:clrFrom>
              <a:clrTo>
                <a:srgbClr val="CCFFFF">
                  <a:alpha val="0"/>
                </a:srgbClr>
              </a:clrTo>
            </a:clrChange>
          </a:blip>
          <a:srcRect l="52916" t="22694" r="3625" b="64268"/>
          <a:stretch>
            <a:fillRect/>
          </a:stretch>
        </p:blipFill>
        <p:spPr bwMode="auto">
          <a:xfrm>
            <a:off x="1692275" y="1844675"/>
            <a:ext cx="4751388" cy="935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69" name="Text Box 5"/>
          <p:cNvSpPr txBox="1">
            <a:spLocks noChangeArrowheads="1"/>
          </p:cNvSpPr>
          <p:nvPr/>
        </p:nvSpPr>
        <p:spPr bwMode="auto">
          <a:xfrm>
            <a:off x="0" y="692150"/>
            <a:ext cx="914400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20000"/>
              </a:spcBef>
            </a:pPr>
            <a:r>
              <a:rPr lang="ru-RU" sz="3600" b="1" dirty="0">
                <a:ln>
                  <a:solidFill>
                    <a:srgbClr val="FFFF00"/>
                  </a:solidFill>
                </a:ln>
              </a:rPr>
              <a:t>на расстояниях, сравнимых с размерами молекул (атомов)   </a:t>
            </a:r>
            <a:r>
              <a:rPr lang="ru-RU" sz="3600" b="1" dirty="0">
                <a:ln>
                  <a:solidFill>
                    <a:srgbClr val="FFFF00"/>
                  </a:solidFill>
                </a:ln>
                <a:solidFill>
                  <a:schemeClr val="accent2"/>
                </a:solidFill>
              </a:rPr>
              <a:t> </a:t>
            </a:r>
            <a:endParaRPr lang="ru-RU" dirty="0">
              <a:ln>
                <a:solidFill>
                  <a:srgbClr val="FFFF00"/>
                </a:solidFill>
              </a:ln>
            </a:endParaRPr>
          </a:p>
        </p:txBody>
      </p:sp>
      <p:sp>
        <p:nvSpPr>
          <p:cNvPr id="11270" name="Text Box 6"/>
          <p:cNvSpPr txBox="1">
            <a:spLocks noChangeArrowheads="1"/>
          </p:cNvSpPr>
          <p:nvPr/>
        </p:nvSpPr>
        <p:spPr bwMode="auto">
          <a:xfrm>
            <a:off x="0" y="4652963"/>
            <a:ext cx="914400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20000"/>
              </a:spcBef>
            </a:pPr>
            <a:r>
              <a:rPr lang="ru-RU" sz="3600" b="1" dirty="0">
                <a:ln>
                  <a:solidFill>
                    <a:srgbClr val="FFFF00"/>
                  </a:solidFill>
                </a:ln>
              </a:rPr>
              <a:t>а при дальнейшем сближении – </a:t>
            </a:r>
            <a:r>
              <a:rPr lang="ru-RU" sz="3600" b="1" dirty="0">
                <a:ln>
                  <a:solidFill>
                    <a:srgbClr val="FFFF00"/>
                  </a:solidFill>
                </a:ln>
                <a:solidFill>
                  <a:schemeClr val="accent2"/>
                </a:solidFill>
              </a:rPr>
              <a:t>отталкивание.</a:t>
            </a:r>
            <a:endParaRPr lang="ru-RU" sz="3600" dirty="0">
              <a:ln>
                <a:solidFill>
                  <a:srgbClr val="FFFF00"/>
                </a:solidFill>
              </a:ln>
            </a:endParaRPr>
          </a:p>
        </p:txBody>
      </p:sp>
      <p:pic>
        <p:nvPicPr>
          <p:cNvPr id="11271" name="Picture 7" descr="64"/>
          <p:cNvPicPr>
            <a:picLocks noChangeAspect="1" noChangeArrowheads="1"/>
          </p:cNvPicPr>
          <p:nvPr/>
        </p:nvPicPr>
        <p:blipFill>
          <a:blip r:embed="rId2" cstate="print"/>
          <a:srcRect l="52916" t="48792" r="3625" b="37154"/>
          <a:stretch>
            <a:fillRect/>
          </a:stretch>
        </p:blipFill>
        <p:spPr bwMode="auto">
          <a:xfrm>
            <a:off x="1692275" y="5849938"/>
            <a:ext cx="4751388" cy="1008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72" name="Text Box 8"/>
          <p:cNvSpPr txBox="1">
            <a:spLocks noChangeArrowheads="1"/>
          </p:cNvSpPr>
          <p:nvPr/>
        </p:nvSpPr>
        <p:spPr bwMode="auto">
          <a:xfrm>
            <a:off x="0" y="2781300"/>
            <a:ext cx="9144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20000"/>
              </a:spcBef>
            </a:pPr>
            <a:r>
              <a:rPr lang="ru-RU" sz="3600" b="1" dirty="0">
                <a:ln>
                  <a:solidFill>
                    <a:srgbClr val="FFFF00"/>
                  </a:solidFill>
                </a:ln>
              </a:rPr>
              <a:t>заметнее проявляется </a:t>
            </a:r>
            <a:r>
              <a:rPr lang="ru-RU" sz="3600" b="1" dirty="0">
                <a:ln>
                  <a:solidFill>
                    <a:srgbClr val="FFFF00"/>
                  </a:solidFill>
                </a:ln>
                <a:solidFill>
                  <a:schemeClr val="accent2"/>
                </a:solidFill>
              </a:rPr>
              <a:t>притяжение</a:t>
            </a:r>
            <a:r>
              <a:rPr lang="ru-RU" sz="3600" b="1" dirty="0">
                <a:ln>
                  <a:solidFill>
                    <a:srgbClr val="FFFF00"/>
                  </a:solidFill>
                </a:ln>
              </a:rPr>
              <a:t>,</a:t>
            </a:r>
            <a:r>
              <a:rPr lang="ru-RU" sz="3600" b="1" dirty="0">
                <a:ln>
                  <a:solidFill>
                    <a:srgbClr val="FFFF00"/>
                  </a:solidFill>
                </a:ln>
                <a:solidFill>
                  <a:schemeClr val="accent2"/>
                </a:solidFill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3071802" y="714356"/>
            <a:ext cx="5776914" cy="341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n>
                  <a:solidFill>
                    <a:srgbClr val="FFFF00"/>
                  </a:solidFill>
                </a:ln>
                <a:solidFill>
                  <a:schemeClr val="bg1"/>
                </a:solidFill>
              </a:rPr>
              <a:t> </a:t>
            </a:r>
            <a:r>
              <a:rPr lang="ru-RU" sz="4800" b="1" dirty="0">
                <a:ln>
                  <a:solidFill>
                    <a:srgbClr val="FFFF00"/>
                  </a:solidFill>
                </a:ln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Скорость </a:t>
            </a:r>
            <a:r>
              <a:rPr lang="ru-RU" sz="4800" b="1" dirty="0" smtClean="0">
                <a:ln>
                  <a:solidFill>
                    <a:srgbClr val="FFFF00"/>
                  </a:solidFill>
                </a:ln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испарения</a:t>
            </a:r>
            <a:r>
              <a:rPr lang="ru-RU" sz="4800" b="1" dirty="0" smtClean="0">
                <a:ln>
                  <a:solidFill>
                    <a:srgbClr val="FFFF00"/>
                  </a:solidFill>
                </a:ln>
                <a:solidFill>
                  <a:srgbClr val="0066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endParaRPr lang="ru-RU" sz="4000" b="1" dirty="0" smtClean="0">
              <a:ln>
                <a:solidFill>
                  <a:srgbClr val="FFFF00"/>
                </a:solidFill>
              </a:ln>
              <a:solidFill>
                <a:srgbClr val="0066FF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/>
            <a:r>
              <a:rPr lang="ru-RU" sz="2800" b="1" dirty="0" smtClean="0">
                <a:ln>
                  <a:solidFill>
                    <a:srgbClr val="FFFF00"/>
                  </a:solidFill>
                </a:ln>
              </a:rPr>
              <a:t>          </a:t>
            </a:r>
            <a:r>
              <a:rPr lang="ru-RU" sz="2800" b="1" dirty="0" smtClean="0">
                <a:ln>
                  <a:solidFill>
                    <a:srgbClr val="FFFF00"/>
                  </a:solidFill>
                </a:ln>
                <a:solidFill>
                  <a:srgbClr val="000099"/>
                </a:solidFill>
              </a:rPr>
              <a:t>жидкости зависит  от: </a:t>
            </a:r>
          </a:p>
          <a:p>
            <a:pPr algn="ctr"/>
            <a:r>
              <a:rPr lang="ru-RU" sz="2800" b="1" dirty="0" smtClean="0">
                <a:ln>
                  <a:solidFill>
                    <a:srgbClr val="FFFF00"/>
                  </a:solidFill>
                </a:ln>
                <a:solidFill>
                  <a:srgbClr val="000099"/>
                </a:solidFill>
              </a:rPr>
              <a:t> </a:t>
            </a:r>
            <a:r>
              <a:rPr lang="ru-RU" sz="2800" b="1" dirty="0">
                <a:ln>
                  <a:solidFill>
                    <a:srgbClr val="FFFF00"/>
                  </a:solidFill>
                </a:ln>
                <a:solidFill>
                  <a:srgbClr val="000099"/>
                </a:solidFill>
              </a:rPr>
              <a:t>1) от рода вещества;</a:t>
            </a:r>
          </a:p>
          <a:p>
            <a:pPr algn="ctr"/>
            <a:r>
              <a:rPr lang="ru-RU" sz="2800" b="1" dirty="0">
                <a:ln>
                  <a:solidFill>
                    <a:srgbClr val="FFFF00"/>
                  </a:solidFill>
                </a:ln>
                <a:solidFill>
                  <a:srgbClr val="000099"/>
                </a:solidFill>
              </a:rPr>
              <a:t> 2) от площади испарения;</a:t>
            </a:r>
          </a:p>
          <a:p>
            <a:pPr algn="ctr"/>
            <a:r>
              <a:rPr lang="ru-RU" sz="2800" b="1" dirty="0">
                <a:ln>
                  <a:solidFill>
                    <a:srgbClr val="FFFF00"/>
                  </a:solidFill>
                </a:ln>
                <a:solidFill>
                  <a:srgbClr val="000099"/>
                </a:solidFill>
              </a:rPr>
              <a:t> 3) от температуры  жидкости;  </a:t>
            </a:r>
          </a:p>
          <a:p>
            <a:pPr algn="ctr"/>
            <a:r>
              <a:rPr lang="ru-RU" sz="2800" b="1" dirty="0">
                <a:ln>
                  <a:solidFill>
                    <a:srgbClr val="FFFF00"/>
                  </a:solidFill>
                </a:ln>
                <a:solidFill>
                  <a:srgbClr val="000099"/>
                </a:solidFill>
              </a:rPr>
              <a:t> 4) от скорости удаления</a:t>
            </a:r>
          </a:p>
          <a:p>
            <a:pPr algn="ctr"/>
            <a:r>
              <a:rPr lang="ru-RU" sz="2800" b="1" dirty="0">
                <a:ln>
                  <a:solidFill>
                    <a:srgbClr val="FFFF00"/>
                  </a:solidFill>
                </a:ln>
                <a:solidFill>
                  <a:srgbClr val="000099"/>
                </a:solidFill>
              </a:rPr>
              <a:t>     паров с поверхности жидкости</a:t>
            </a:r>
            <a:endParaRPr lang="ru-RU" sz="2800" dirty="0">
              <a:ln>
                <a:solidFill>
                  <a:srgbClr val="FFFF00"/>
                </a:solidFill>
              </a:ln>
              <a:solidFill>
                <a:srgbClr val="000099"/>
              </a:solidFill>
            </a:endParaRPr>
          </a:p>
        </p:txBody>
      </p:sp>
      <p:sp>
        <p:nvSpPr>
          <p:cNvPr id="28683" name="Rectangle 11"/>
          <p:cNvSpPr>
            <a:spLocks noChangeArrowheads="1"/>
          </p:cNvSpPr>
          <p:nvPr/>
        </p:nvSpPr>
        <p:spPr bwMode="auto">
          <a:xfrm>
            <a:off x="0" y="4500570"/>
            <a:ext cx="9144000" cy="20005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4000" b="1" dirty="0">
                <a:ln>
                  <a:solidFill>
                    <a:srgbClr val="FFFF00"/>
                  </a:solidFill>
                </a:ln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  </a:t>
            </a:r>
            <a:r>
              <a:rPr lang="ru-RU" sz="4000" b="1" dirty="0">
                <a:ln>
                  <a:solidFill>
                    <a:srgbClr val="FFFF00"/>
                  </a:solidFill>
                </a:ln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Испарение</a:t>
            </a:r>
            <a:r>
              <a:rPr lang="ru-RU" sz="4000" b="1" dirty="0" smtClean="0">
                <a:ln>
                  <a:solidFill>
                    <a:srgbClr val="FFFF00"/>
                  </a:solidFill>
                </a:ln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:</a:t>
            </a:r>
            <a:endParaRPr lang="ru-RU" sz="3200" b="1" dirty="0" smtClean="0">
              <a:ln>
                <a:solidFill>
                  <a:srgbClr val="FFFF00"/>
                </a:solidFill>
              </a:ln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  <a:p>
            <a:pPr algn="ctr"/>
            <a:r>
              <a:rPr lang="ru-RU" sz="3200" b="1" dirty="0" smtClean="0">
                <a:ln>
                  <a:solidFill>
                    <a:srgbClr val="FFFF00"/>
                  </a:solidFill>
                </a:ln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ru-RU" sz="2800" b="1" dirty="0">
                <a:ln>
                  <a:solidFill>
                    <a:srgbClr val="FFFF00"/>
                  </a:solidFill>
                </a:ln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1) происходит при любой </a:t>
            </a:r>
            <a:r>
              <a:rPr lang="ru-RU" sz="2800" b="1" dirty="0" smtClean="0">
                <a:ln>
                  <a:solidFill>
                    <a:srgbClr val="FFFF00"/>
                  </a:solidFill>
                </a:ln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температуре</a:t>
            </a:r>
            <a:endParaRPr lang="ru-RU" sz="2800" b="1" dirty="0">
              <a:ln>
                <a:solidFill>
                  <a:srgbClr val="FFFF00"/>
                </a:solidFill>
              </a:ln>
              <a:solidFill>
                <a:srgbClr val="00009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  <a:p>
            <a:r>
              <a:rPr lang="ru-RU" sz="2800" b="1" dirty="0">
                <a:ln>
                  <a:solidFill>
                    <a:srgbClr val="FFFF00"/>
                  </a:solidFill>
                </a:ln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               </a:t>
            </a:r>
            <a:r>
              <a:rPr lang="ru-RU" sz="2800" b="1" dirty="0" smtClean="0">
                <a:ln>
                  <a:solidFill>
                    <a:srgbClr val="FFFF00"/>
                  </a:solidFill>
                </a:ln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2</a:t>
            </a:r>
            <a:r>
              <a:rPr lang="ru-RU" sz="2800" b="1" dirty="0">
                <a:ln>
                  <a:solidFill>
                    <a:srgbClr val="FFFF00"/>
                  </a:solidFill>
                </a:ln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) происходит постоянно и </a:t>
            </a:r>
            <a:r>
              <a:rPr lang="ru-RU" sz="2800" b="1" dirty="0" smtClean="0">
                <a:ln>
                  <a:solidFill>
                    <a:srgbClr val="FFFF00"/>
                  </a:solidFill>
                </a:ln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непрерывно</a:t>
            </a:r>
            <a:endParaRPr lang="ru-RU" sz="2800" b="1" dirty="0">
              <a:ln>
                <a:solidFill>
                  <a:srgbClr val="FFFF00"/>
                </a:solidFill>
              </a:ln>
              <a:solidFill>
                <a:srgbClr val="00009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  <a:p>
            <a:endParaRPr lang="ru-RU" sz="2400" b="1" dirty="0">
              <a:ln>
                <a:solidFill>
                  <a:srgbClr val="FFFF00"/>
                </a:solidFill>
              </a:ln>
              <a:solidFill>
                <a:srgbClr val="000099"/>
              </a:solidFill>
              <a:latin typeface="Times New Roman" pitchFamily="18" charset="0"/>
            </a:endParaRPr>
          </a:p>
        </p:txBody>
      </p:sp>
      <p:pic>
        <p:nvPicPr>
          <p:cNvPr id="58375" name="Picture 7" descr="ис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500042"/>
            <a:ext cx="3143272" cy="37746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583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4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 tmFilter="0,0; .5, 1; 1, 1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350"/>
                            </p:stCondLst>
                            <p:childTnLst>
                              <p:par>
                                <p:cTn id="24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350"/>
                            </p:stCondLst>
                            <p:childTnLst>
                              <p:par>
                                <p:cTn id="29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7350"/>
                            </p:stCondLst>
                            <p:childTnLst>
                              <p:par>
                                <p:cTn id="34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9350"/>
                            </p:stCondLst>
                            <p:childTnLst>
                              <p:par>
                                <p:cTn id="39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1350"/>
                            </p:stCondLst>
                            <p:childTnLst>
                              <p:par>
                                <p:cTn id="44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3350"/>
                            </p:stCondLst>
                            <p:childTnLst>
                              <p:par>
                                <p:cTn id="49" presetID="4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86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86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86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86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 tmFilter="0,0; .5, 1; 1, 1"/>
                                        <p:tgtEl>
                                          <p:spTgt spid="286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4300"/>
                            </p:stCondLst>
                            <p:childTnLst>
                              <p:par>
                                <p:cTn id="57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286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000" fill="hold"/>
                                        <p:tgtEl>
                                          <p:spTgt spid="286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6300"/>
                            </p:stCondLst>
                            <p:childTnLst>
                              <p:par>
                                <p:cTn id="62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000" fill="hold"/>
                                        <p:tgtEl>
                                          <p:spTgt spid="286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000" fill="hold"/>
                                        <p:tgtEl>
                                          <p:spTgt spid="286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>
          <a:xfrm>
            <a:off x="5715000" y="0"/>
            <a:ext cx="3429000" cy="1143000"/>
          </a:xfrm>
        </p:spPr>
        <p:txBody>
          <a:bodyPr>
            <a:normAutofit/>
          </a:bodyPr>
          <a:lstStyle/>
          <a:p>
            <a:r>
              <a:rPr lang="ru-RU" sz="4000" b="1" dirty="0">
                <a:ln>
                  <a:solidFill>
                    <a:srgbClr val="FFFF00"/>
                  </a:solidFill>
                </a:ln>
                <a:effectLst>
                  <a:outerShdw blurRad="38100" dist="38100" dir="2700000" algn="tl">
                    <a:srgbClr val="C0C0C0"/>
                  </a:outerShdw>
                </a:effectLst>
              </a:rPr>
              <a:t>насыщенный</a:t>
            </a:r>
          </a:p>
        </p:txBody>
      </p:sp>
      <p:sp>
        <p:nvSpPr>
          <p:cNvPr id="48131" name="Rectangle 3"/>
          <p:cNvSpPr>
            <a:spLocks noChangeArrowheads="1"/>
          </p:cNvSpPr>
          <p:nvPr/>
        </p:nvSpPr>
        <p:spPr bwMode="auto">
          <a:xfrm>
            <a:off x="0" y="0"/>
            <a:ext cx="4038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ru-RU" sz="4000" b="1" dirty="0">
                <a:ln>
                  <a:solidFill>
                    <a:srgbClr val="FFFF00"/>
                  </a:solidFill>
                </a:ln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ненасыщенный</a:t>
            </a:r>
          </a:p>
        </p:txBody>
      </p:sp>
      <p:sp>
        <p:nvSpPr>
          <p:cNvPr id="48134" name="Text Box 6"/>
          <p:cNvSpPr txBox="1">
            <a:spLocks noChangeArrowheads="1"/>
          </p:cNvSpPr>
          <p:nvPr/>
        </p:nvSpPr>
        <p:spPr bwMode="auto">
          <a:xfrm>
            <a:off x="0" y="4724400"/>
            <a:ext cx="8893175" cy="2062103"/>
          </a:xfrm>
          <a:prstGeom prst="rect">
            <a:avLst/>
          </a:prstGeom>
          <a:noFill/>
          <a:ln w="57150" cmpd="thinThick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ln>
                  <a:solidFill>
                    <a:srgbClr val="FFFF00"/>
                  </a:solidFill>
                </a:ln>
                <a:solidFill>
                  <a:srgbClr val="CC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Динамическое равновесие</a:t>
            </a:r>
            <a:r>
              <a:rPr lang="ru-RU" sz="3200" b="1" dirty="0">
                <a:ln>
                  <a:solidFill>
                    <a:srgbClr val="FFFF0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ru-RU" sz="3200" b="1" dirty="0">
                <a:ln>
                  <a:solidFill>
                    <a:srgbClr val="FFFF00"/>
                  </a:solidFill>
                </a:ln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– состояние при котором число молекул, вылетающих из жидкости, равно числу молекул, возвращающихся обратно.</a:t>
            </a:r>
          </a:p>
        </p:txBody>
      </p:sp>
      <p:sp>
        <p:nvSpPr>
          <p:cNvPr id="48135" name="Rectangle 7"/>
          <p:cNvSpPr>
            <a:spLocks noChangeArrowheads="1"/>
          </p:cNvSpPr>
          <p:nvPr/>
        </p:nvSpPr>
        <p:spPr bwMode="auto">
          <a:xfrm>
            <a:off x="3857620" y="0"/>
            <a:ext cx="1905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ru-RU" sz="4000" b="1" dirty="0">
                <a:ln>
                  <a:solidFill>
                    <a:srgbClr val="FFFF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-</a:t>
            </a:r>
            <a:r>
              <a:rPr lang="ru-RU" sz="3600" b="1" dirty="0">
                <a:ln>
                  <a:solidFill>
                    <a:srgbClr val="FFFF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ПАР</a:t>
            </a:r>
            <a:r>
              <a:rPr lang="ru-RU" sz="4000" b="1" dirty="0">
                <a:ln>
                  <a:solidFill>
                    <a:srgbClr val="FFFF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-</a:t>
            </a:r>
          </a:p>
        </p:txBody>
      </p:sp>
      <p:pic>
        <p:nvPicPr>
          <p:cNvPr id="48136" name="Picture 8" descr="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868" y="1571612"/>
            <a:ext cx="2181225" cy="2663826"/>
          </a:xfrm>
          <a:prstGeom prst="rect">
            <a:avLst/>
          </a:prstGeom>
          <a:noFill/>
          <a:ln w="57150" cmpd="thinThick">
            <a:solidFill>
              <a:srgbClr val="003399"/>
            </a:solidFill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285720" y="1571612"/>
            <a:ext cx="3000396" cy="2677656"/>
          </a:xfrm>
          <a:prstGeom prst="rect">
            <a:avLst/>
          </a:prstGeom>
          <a:ln w="28575">
            <a:solidFill>
              <a:srgbClr val="0033CC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</a:rPr>
              <a:t>Пар,</a:t>
            </a:r>
          </a:p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</a:rPr>
              <a:t>не находящийся      в динамическом равновесии                 со своей жидкостью</a:t>
            </a:r>
            <a:endParaRPr lang="ru-RU" sz="2800" b="1" dirty="0">
              <a:solidFill>
                <a:srgbClr val="002060"/>
              </a:solidFill>
              <a:latin typeface="Times New Roman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929322" y="1571612"/>
            <a:ext cx="3071802" cy="2677656"/>
          </a:xfrm>
          <a:prstGeom prst="rect">
            <a:avLst/>
          </a:prstGeom>
          <a:ln w="28575">
            <a:solidFill>
              <a:srgbClr val="0033CC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</a:rPr>
              <a:t>Пар, находящийся    </a:t>
            </a:r>
          </a:p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</a:rPr>
              <a:t>  в динамическом равновесии           со своей жидкостью</a:t>
            </a:r>
            <a:endParaRPr lang="ru-RU" sz="2800" b="1" dirty="0">
              <a:solidFill>
                <a:srgbClr val="002060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481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481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481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680"/>
                            </p:stCondLst>
                            <p:childTnLst>
                              <p:par>
                                <p:cTn id="1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481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481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48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68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48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680"/>
                            </p:stCondLst>
                            <p:childTnLst>
                              <p:par>
                                <p:cTn id="21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481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481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68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2680"/>
                            </p:stCondLst>
                            <p:childTnLst>
                              <p:par>
                                <p:cTn id="30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481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481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468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130" grpId="0"/>
      <p:bldP spid="48131" grpId="0"/>
      <p:bldP spid="48134" grpId="1"/>
      <p:bldP spid="48135" grpId="0"/>
      <p:bldP spid="10" grpId="0" animBg="1"/>
      <p:bldP spid="11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ChangeArrowheads="1"/>
          </p:cNvSpPr>
          <p:nvPr/>
        </p:nvSpPr>
        <p:spPr bwMode="auto">
          <a:xfrm>
            <a:off x="0" y="0"/>
            <a:ext cx="91440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ru-RU" sz="7200" b="1" dirty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  <a:cs typeface="Times New Roman" pitchFamily="18" charset="0"/>
              </a:rPr>
              <a:t>Кипение</a:t>
            </a:r>
          </a:p>
        </p:txBody>
      </p:sp>
      <p:sp>
        <p:nvSpPr>
          <p:cNvPr id="19459" name="Text Box 3"/>
          <p:cNvSpPr txBox="1">
            <a:spLocks noChangeArrowheads="1"/>
          </p:cNvSpPr>
          <p:nvPr/>
        </p:nvSpPr>
        <p:spPr bwMode="auto">
          <a:xfrm>
            <a:off x="2555875" y="2565400"/>
            <a:ext cx="6324600" cy="176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buFontTx/>
              <a:buAutoNum type="arabicPeriod" startAt="2"/>
            </a:pPr>
            <a:r>
              <a:rPr lang="ru-RU" sz="2200" b="1" dirty="0">
                <a:solidFill>
                  <a:srgbClr val="006600"/>
                </a:solidFill>
                <a:latin typeface="Times New Roman" pitchFamily="18" charset="0"/>
              </a:rPr>
              <a:t>Кипение -</a:t>
            </a:r>
            <a:r>
              <a:rPr lang="ru-RU" sz="2200" b="1" dirty="0">
                <a:solidFill>
                  <a:srgbClr val="000099"/>
                </a:solidFill>
                <a:latin typeface="Times New Roman" pitchFamily="18" charset="0"/>
              </a:rPr>
              <a:t> это процесс, при котором жидкость переходит в пар при определенной </a:t>
            </a:r>
          </a:p>
          <a:p>
            <a:pPr marL="342900" indent="-342900"/>
            <a:r>
              <a:rPr lang="ru-RU" sz="2200" b="1" dirty="0">
                <a:solidFill>
                  <a:srgbClr val="000099"/>
                </a:solidFill>
                <a:latin typeface="Times New Roman" pitchFamily="18" charset="0"/>
              </a:rPr>
              <a:t>     и постоянной для каждой жидкости </a:t>
            </a:r>
          </a:p>
          <a:p>
            <a:pPr marL="342900" indent="-342900"/>
            <a:r>
              <a:rPr lang="ru-RU" sz="2200" b="1" dirty="0">
                <a:solidFill>
                  <a:srgbClr val="000099"/>
                </a:solidFill>
                <a:latin typeface="Times New Roman" pitchFamily="18" charset="0"/>
              </a:rPr>
              <a:t>     температуре и не только с поверхности,                  но и по всему объему жидкости.</a:t>
            </a:r>
          </a:p>
        </p:txBody>
      </p:sp>
      <p:sp>
        <p:nvSpPr>
          <p:cNvPr id="2" name="Text Box 3"/>
          <p:cNvSpPr txBox="1">
            <a:spLocks noChangeArrowheads="1"/>
          </p:cNvSpPr>
          <p:nvPr/>
        </p:nvSpPr>
        <p:spPr bwMode="auto">
          <a:xfrm>
            <a:off x="2590800" y="4221163"/>
            <a:ext cx="65532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/>
            <a:r>
              <a:rPr lang="ru-RU" sz="2200" b="1" dirty="0">
                <a:solidFill>
                  <a:srgbClr val="000099"/>
                </a:solidFill>
                <a:latin typeface="Times New Roman" pitchFamily="18" charset="0"/>
              </a:rPr>
              <a:t>3. </a:t>
            </a:r>
            <a:r>
              <a:rPr lang="ru-RU" sz="2200" b="1" dirty="0">
                <a:solidFill>
                  <a:srgbClr val="006600"/>
                </a:solidFill>
                <a:latin typeface="Times New Roman" pitchFamily="18" charset="0"/>
              </a:rPr>
              <a:t>Кипение </a:t>
            </a:r>
            <a:r>
              <a:rPr lang="ru-RU" sz="2200" b="1" dirty="0">
                <a:solidFill>
                  <a:srgbClr val="000099"/>
                </a:solidFill>
                <a:latin typeface="Times New Roman" pitchFamily="18" charset="0"/>
              </a:rPr>
              <a:t> происходит с поглощением теплоты.</a:t>
            </a:r>
          </a:p>
          <a:p>
            <a:pPr marL="342900" indent="-342900"/>
            <a:endParaRPr lang="ru-RU" sz="2200" b="1" dirty="0">
              <a:solidFill>
                <a:srgbClr val="990000"/>
              </a:solidFill>
              <a:latin typeface="Times New Roman" pitchFamily="18" charset="0"/>
            </a:endParaRPr>
          </a:p>
        </p:txBody>
      </p:sp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2627313" y="4581525"/>
            <a:ext cx="6192837" cy="143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/>
            <a:r>
              <a:rPr lang="ru-RU" sz="2200" b="1" dirty="0">
                <a:solidFill>
                  <a:srgbClr val="000099"/>
                </a:solidFill>
                <a:latin typeface="Times New Roman" pitchFamily="18" charset="0"/>
              </a:rPr>
              <a:t>4. С изменением атмосферного давления изменяется и температура кипения:</a:t>
            </a:r>
          </a:p>
          <a:p>
            <a:pPr marL="342900" indent="-342900"/>
            <a:r>
              <a:rPr lang="ru-RU" sz="2200" b="1" dirty="0">
                <a:solidFill>
                  <a:srgbClr val="000099"/>
                </a:solidFill>
                <a:latin typeface="Times New Roman" pitchFamily="18" charset="0"/>
              </a:rPr>
              <a:t>     </a:t>
            </a:r>
            <a:r>
              <a:rPr lang="ru-RU" sz="2200" b="1" dirty="0">
                <a:solidFill>
                  <a:srgbClr val="006600"/>
                </a:solidFill>
                <a:latin typeface="Times New Roman" pitchFamily="18" charset="0"/>
              </a:rPr>
              <a:t>при повышении давления температура кипения повышается.</a:t>
            </a:r>
          </a:p>
        </p:txBody>
      </p:sp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2555875" y="1557338"/>
            <a:ext cx="6324600" cy="1096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buFontTx/>
              <a:buAutoNum type="arabicPeriod"/>
            </a:pPr>
            <a:r>
              <a:rPr lang="ru-RU" sz="2200" b="1" dirty="0">
                <a:solidFill>
                  <a:srgbClr val="006600"/>
                </a:solidFill>
                <a:latin typeface="Times New Roman" pitchFamily="18" charset="0"/>
              </a:rPr>
              <a:t>Кипение –</a:t>
            </a:r>
            <a:r>
              <a:rPr lang="ru-RU" sz="2200" b="1" dirty="0">
                <a:solidFill>
                  <a:srgbClr val="000099"/>
                </a:solidFill>
                <a:latin typeface="Times New Roman" pitchFamily="18" charset="0"/>
              </a:rPr>
              <a:t> это интенсивное парообразование, </a:t>
            </a:r>
          </a:p>
          <a:p>
            <a:pPr marL="342900" indent="-342900"/>
            <a:r>
              <a:rPr lang="ru-RU" sz="2200" b="1" dirty="0">
                <a:solidFill>
                  <a:srgbClr val="000099"/>
                </a:solidFill>
                <a:latin typeface="Times New Roman" pitchFamily="18" charset="0"/>
              </a:rPr>
              <a:t>    происходящее  одновременно внутри                           и  с поверхности жидкости.</a:t>
            </a:r>
          </a:p>
        </p:txBody>
      </p:sp>
      <p:pic>
        <p:nvPicPr>
          <p:cNvPr id="49160" name="Picture 8" descr="30R2"/>
          <p:cNvPicPr>
            <a:picLocks noChangeAspect="1" noChangeArrowheads="1" noCrop="1"/>
          </p:cNvPicPr>
          <p:nvPr/>
        </p:nvPicPr>
        <p:blipFill>
          <a:blip r:embed="rId2" cstate="print">
            <a:clrChange>
              <a:clrFrom>
                <a:srgbClr val="FEFEFF"/>
              </a:clrFrom>
              <a:clrTo>
                <a:srgbClr val="FEFE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1071546"/>
            <a:ext cx="2643174" cy="5143536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2000"/>
                                        <p:tgtEl>
                                          <p:spTgt spid="25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49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640"/>
                            </p:stCondLst>
                            <p:childTnLst>
                              <p:par>
                                <p:cTn id="18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0" dur="80"/>
                                        <p:tgtEl>
                                          <p:spTgt spid="194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1" dur="80"/>
                                        <p:tgtEl>
                                          <p:spTgt spid="194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80"/>
                                        <p:tgtEl>
                                          <p:spTgt spid="194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1720"/>
                            </p:stCondLst>
                            <p:childTnLst>
                              <p:par>
                                <p:cTn id="24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6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7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3320"/>
                            </p:stCondLst>
                            <p:childTnLst>
                              <p:par>
                                <p:cTn id="30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2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3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2" grpId="0"/>
      <p:bldP spid="19459" grpId="0"/>
      <p:bldP spid="2" grpId="0"/>
      <p:bldP spid="3" grpId="0"/>
      <p:bldP spid="4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>
          <a:xfrm>
            <a:off x="971550" y="188913"/>
            <a:ext cx="7921625" cy="685800"/>
          </a:xfrm>
        </p:spPr>
        <p:txBody>
          <a:bodyPr>
            <a:normAutofit fontScale="90000"/>
          </a:bodyPr>
          <a:lstStyle/>
          <a:p>
            <a:r>
              <a:rPr lang="ru-RU" sz="4800" b="1" dirty="0">
                <a:ln>
                  <a:solidFill>
                    <a:schemeClr val="tx2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Механизм кипения воды</a:t>
            </a:r>
          </a:p>
        </p:txBody>
      </p:sp>
      <p:pic>
        <p:nvPicPr>
          <p:cNvPr id="50179" name="Picture 3" descr="78893_1954"/>
          <p:cNvPicPr>
            <a:picLocks noChangeAspect="1" noChangeArrowheads="1"/>
          </p:cNvPicPr>
          <p:nvPr/>
        </p:nvPicPr>
        <p:blipFill>
          <a:blip r:embed="rId2" cstate="print"/>
          <a:srcRect l="48994"/>
          <a:stretch>
            <a:fillRect/>
          </a:stretch>
        </p:blipFill>
        <p:spPr bwMode="auto">
          <a:xfrm>
            <a:off x="0" y="1000108"/>
            <a:ext cx="2143140" cy="30613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0180" name="Picture 4" descr="02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429132"/>
            <a:ext cx="2333641" cy="20002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2286000" y="1071546"/>
            <a:ext cx="6858000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Tx/>
              <a:buAutoNum type="arabicPeriod"/>
            </a:pPr>
            <a:r>
              <a:rPr lang="ru-RU" sz="20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При нагревании испарение с поверхности воды усиливается</a:t>
            </a:r>
            <a:r>
              <a:rPr lang="ru-RU" sz="20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.</a:t>
            </a:r>
            <a:endParaRPr lang="ru-RU" sz="2000" b="1" dirty="0" smtClean="0">
              <a:solidFill>
                <a:srgbClr val="00009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itchFamily="66" charset="0"/>
            </a:endParaRPr>
          </a:p>
          <a:p>
            <a:pPr marL="342900" indent="-342900">
              <a:buFontTx/>
              <a:buAutoNum type="arabicPeriod"/>
            </a:pPr>
            <a:r>
              <a:rPr lang="ru-RU" sz="20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Появление в жидкости многочисленных мелких пузырьков воздуха, растворённого в воде. При нагревании излишек воздуха выделяется в виде пузырьков с насыщенным водяным паром - испарение внутрь жидкости.</a:t>
            </a:r>
          </a:p>
          <a:p>
            <a:pPr marL="342900" indent="-342900">
              <a:buFontTx/>
              <a:buAutoNum type="arabicPeriod"/>
            </a:pPr>
            <a:r>
              <a:rPr lang="ru-RU" sz="20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Пузырьки становятся крупнее и многочисленнее.</a:t>
            </a:r>
          </a:p>
          <a:p>
            <a:pPr marL="342900" indent="-342900">
              <a:buFontTx/>
              <a:buAutoNum type="arabicPeriod"/>
            </a:pPr>
            <a:r>
              <a:rPr lang="ru-RU" sz="20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Архимедова сила, действующая  на пузырьки, возрастает и при температуре близкой к кипению они всплывают.</a:t>
            </a:r>
          </a:p>
          <a:p>
            <a:pPr marL="342900" indent="-342900">
              <a:buFontTx/>
              <a:buAutoNum type="arabicPeriod"/>
            </a:pPr>
            <a:r>
              <a:rPr lang="ru-RU" sz="20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С приближением к поверхности объём пузырьков резко возрастает, на поверхности они лопаются, находящийся в них насыщенный пар выходит в атмосферу – слышен характерный шум – вода кипит.</a:t>
            </a:r>
            <a:endParaRPr lang="ru-RU" sz="2000" b="1" dirty="0">
              <a:solidFill>
                <a:srgbClr val="0066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itchFamily="66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01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01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01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01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50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400"/>
                            </p:stCondLst>
                            <p:childTnLst>
                              <p:par>
                                <p:cTn id="13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5" dur="8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6" dur="8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8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50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440"/>
                            </p:stCondLst>
                            <p:childTnLst>
                              <p:par>
                                <p:cTn id="22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4" dur="8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5" dur="8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8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400"/>
                            </p:stCondLst>
                            <p:childTnLst>
                              <p:par>
                                <p:cTn id="28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0" dur="8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1" dur="8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8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50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2400"/>
                            </p:stCondLst>
                            <p:childTnLst>
                              <p:par>
                                <p:cTn id="37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9" dur="8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0" dur="8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8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6040"/>
                            </p:stCondLst>
                            <p:childTnLst>
                              <p:par>
                                <p:cTn id="43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5" dur="8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6" dur="8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8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178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500034" y="142852"/>
            <a:ext cx="79248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7200" b="1" dirty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Конденсация</a:t>
            </a:r>
            <a:endParaRPr lang="ru-RU" sz="4000" b="1" dirty="0">
              <a:solidFill>
                <a:srgbClr val="990000"/>
              </a:solidFill>
              <a:latin typeface="Comic Sans MS" pitchFamily="66" charset="0"/>
            </a:endParaRPr>
          </a:p>
        </p:txBody>
      </p:sp>
      <p:pic>
        <p:nvPicPr>
          <p:cNvPr id="51206" name="Picture 6" descr="Translational_motion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3357562"/>
            <a:ext cx="3286148" cy="26432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1207" name="AutoShape 8"/>
          <p:cNvSpPr>
            <a:spLocks noChangeArrowheads="1"/>
          </p:cNvSpPr>
          <p:nvPr/>
        </p:nvSpPr>
        <p:spPr bwMode="auto">
          <a:xfrm rot="16200000">
            <a:off x="4314031" y="3326607"/>
            <a:ext cx="1081087" cy="2438400"/>
          </a:xfrm>
          <a:prstGeom prst="downArrow">
            <a:avLst>
              <a:gd name="adj1" fmla="val 50000"/>
              <a:gd name="adj2" fmla="val 56388"/>
            </a:avLst>
          </a:prstGeom>
          <a:solidFill>
            <a:srgbClr val="CC0000"/>
          </a:solidFill>
          <a:ln w="25400">
            <a:solidFill>
              <a:srgbClr val="FFCC00"/>
            </a:solidFill>
            <a:miter lim="800000"/>
            <a:headEnd/>
            <a:tailEnd/>
          </a:ln>
        </p:spPr>
        <p:txBody>
          <a:bodyPr vert="eaVert" wrap="none" anchor="ctr"/>
          <a:lstStyle/>
          <a:p>
            <a:endParaRPr lang="ru-RU" sz="2800"/>
          </a:p>
        </p:txBody>
      </p:sp>
      <p:pic>
        <p:nvPicPr>
          <p:cNvPr id="51209" name="Picture 6" descr="жидкость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72198" y="3357562"/>
            <a:ext cx="2786081" cy="22860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1210" name="Text Box 10"/>
          <p:cNvSpPr txBox="1">
            <a:spLocks noChangeArrowheads="1"/>
          </p:cNvSpPr>
          <p:nvPr/>
        </p:nvSpPr>
        <p:spPr bwMode="auto">
          <a:xfrm>
            <a:off x="500034" y="3429000"/>
            <a:ext cx="2960875" cy="1077218"/>
          </a:xfrm>
          <a:prstGeom prst="rect">
            <a:avLst/>
          </a:prstGeom>
          <a:solidFill>
            <a:srgbClr val="FFFFFF">
              <a:alpha val="61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ru-RU" sz="3200" b="1" dirty="0">
                <a:solidFill>
                  <a:srgbClr val="CC0000"/>
                </a:solidFill>
              </a:rPr>
              <a:t>Пар </a:t>
            </a:r>
          </a:p>
          <a:p>
            <a:pPr algn="ctr"/>
            <a:r>
              <a:rPr lang="ru-RU" sz="3200" b="1" dirty="0">
                <a:solidFill>
                  <a:srgbClr val="CC0000"/>
                </a:solidFill>
              </a:rPr>
              <a:t>отдает энергию</a:t>
            </a:r>
          </a:p>
        </p:txBody>
      </p:sp>
      <p:sp>
        <p:nvSpPr>
          <p:cNvPr id="51212" name="Text Box 12"/>
          <p:cNvSpPr txBox="1">
            <a:spLocks noChangeArrowheads="1"/>
          </p:cNvSpPr>
          <p:nvPr/>
        </p:nvSpPr>
        <p:spPr bwMode="auto">
          <a:xfrm>
            <a:off x="3714744" y="4357694"/>
            <a:ext cx="194495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rgbClr val="FFFF00"/>
                </a:solidFill>
              </a:rPr>
              <a:t>конденсация</a:t>
            </a:r>
          </a:p>
        </p:txBody>
      </p:sp>
      <p:sp>
        <p:nvSpPr>
          <p:cNvPr id="51214" name="TextBox 17"/>
          <p:cNvSpPr txBox="1">
            <a:spLocks noChangeArrowheads="1"/>
          </p:cNvSpPr>
          <p:nvPr/>
        </p:nvSpPr>
        <p:spPr bwMode="auto">
          <a:xfrm>
            <a:off x="6215074" y="3500438"/>
            <a:ext cx="2571768" cy="1938992"/>
          </a:xfrm>
          <a:prstGeom prst="rect">
            <a:avLst/>
          </a:prstGeom>
          <a:solidFill>
            <a:schemeClr val="bg1">
              <a:alpha val="61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CC0000"/>
                </a:solidFill>
              </a:rPr>
              <a:t>Внутренняя энергия жидкости </a:t>
            </a:r>
          </a:p>
          <a:p>
            <a:pPr algn="ctr"/>
            <a:r>
              <a:rPr lang="ru-RU" sz="2400" b="1" dirty="0">
                <a:solidFill>
                  <a:srgbClr val="CC0000"/>
                </a:solidFill>
              </a:rPr>
              <a:t>меньше, </a:t>
            </a:r>
          </a:p>
          <a:p>
            <a:pPr algn="ctr"/>
            <a:r>
              <a:rPr lang="ru-RU" sz="2400" b="1" dirty="0">
                <a:solidFill>
                  <a:srgbClr val="CC0000"/>
                </a:solidFill>
              </a:rPr>
              <a:t>чем пара</a:t>
            </a:r>
          </a:p>
        </p:txBody>
      </p:sp>
      <p:sp>
        <p:nvSpPr>
          <p:cNvPr id="51216" name="Text Box 16"/>
          <p:cNvSpPr txBox="1">
            <a:spLocks noChangeArrowheads="1"/>
          </p:cNvSpPr>
          <p:nvPr/>
        </p:nvSpPr>
        <p:spPr bwMode="auto">
          <a:xfrm>
            <a:off x="0" y="1500174"/>
            <a:ext cx="91440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ln>
                  <a:solidFill>
                    <a:srgbClr val="FFFF00"/>
                  </a:solidFill>
                </a:ln>
                <a:solidFill>
                  <a:srgbClr val="000099"/>
                </a:solidFill>
              </a:rPr>
              <a:t>Переход вещества из газообразного состояния в </a:t>
            </a:r>
            <a:r>
              <a:rPr lang="ru-RU" sz="3600" b="1" dirty="0" smtClean="0">
                <a:ln>
                  <a:solidFill>
                    <a:srgbClr val="FFFF00"/>
                  </a:solidFill>
                </a:ln>
                <a:solidFill>
                  <a:srgbClr val="000099"/>
                </a:solidFill>
              </a:rPr>
              <a:t>жидкое</a:t>
            </a:r>
            <a:endParaRPr lang="ru-RU" sz="3600" dirty="0">
              <a:ln>
                <a:solidFill>
                  <a:srgbClr val="FFFF00"/>
                </a:solidFill>
              </a:ln>
              <a:solidFill>
                <a:srgbClr val="000099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1" dur="80"/>
                                        <p:tgtEl>
                                          <p:spTgt spid="512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2" dur="80"/>
                                        <p:tgtEl>
                                          <p:spTgt spid="512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80"/>
                                        <p:tgtEl>
                                          <p:spTgt spid="512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38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380"/>
                            </p:stCondLst>
                            <p:childTnLst>
                              <p:par>
                                <p:cTn id="18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12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12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1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380"/>
                            </p:stCondLst>
                            <p:childTnLst>
                              <p:par>
                                <p:cTn id="24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12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12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1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12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12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1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38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380"/>
                            </p:stCondLst>
                            <p:childTnLst>
                              <p:par>
                                <p:cTn id="38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12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12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51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51207" grpId="0" animBg="1"/>
      <p:bldP spid="51210" grpId="0" animBg="1"/>
      <p:bldP spid="51212" grpId="0"/>
      <p:bldP spid="51214" grpId="0" animBg="1"/>
      <p:bldP spid="51216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>
          <a:xfrm>
            <a:off x="1403350" y="274638"/>
            <a:ext cx="5256213" cy="1143000"/>
          </a:xfrm>
        </p:spPr>
        <p:txBody>
          <a:bodyPr>
            <a:noAutofit/>
          </a:bodyPr>
          <a:lstStyle/>
          <a:p>
            <a:r>
              <a:rPr lang="ru-RU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З а </a:t>
            </a:r>
            <a:r>
              <a:rPr lang="ru-RU" sz="6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п</a:t>
            </a:r>
            <a:r>
              <a:rPr lang="ru-RU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о м </a:t>
            </a:r>
            <a:r>
              <a:rPr lang="ru-RU" sz="6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н</a:t>
            </a:r>
            <a:r>
              <a:rPr lang="ru-RU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и:</a:t>
            </a:r>
            <a:r>
              <a:rPr lang="ru-RU" sz="6000" b="1" dirty="0">
                <a:solidFill>
                  <a:srgbClr val="FF0000"/>
                </a:solidFill>
              </a:rPr>
              <a:t> </a:t>
            </a:r>
            <a:br>
              <a:rPr lang="ru-RU" sz="6000" b="1" dirty="0">
                <a:solidFill>
                  <a:srgbClr val="FF0000"/>
                </a:solidFill>
              </a:rPr>
            </a:br>
            <a:endParaRPr lang="ru-RU" sz="6000" b="1" dirty="0">
              <a:solidFill>
                <a:srgbClr val="FF0000"/>
              </a:solidFill>
            </a:endParaRPr>
          </a:p>
        </p:txBody>
      </p:sp>
      <p:pic>
        <p:nvPicPr>
          <p:cNvPr id="61447" name="Picture 7" descr="180px-Condensation_on_water_bottle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388" y="0"/>
            <a:ext cx="2714612" cy="16430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0" y="1571612"/>
            <a:ext cx="914400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FontTx/>
              <a:buNone/>
            </a:pPr>
            <a:r>
              <a:rPr lang="ru-RU" sz="36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</a:t>
            </a:r>
            <a:r>
              <a:rPr lang="ru-RU" sz="36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Конденсация </a:t>
            </a:r>
            <a:r>
              <a:rPr lang="ru-RU" sz="36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 процесс перехода молекул из пара в жидкость. </a:t>
            </a:r>
          </a:p>
          <a:p>
            <a:pPr algn="ctr">
              <a:buFontTx/>
              <a:buNone/>
            </a:pPr>
            <a:r>
              <a:rPr lang="ru-RU" sz="3600" b="1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2.Вылетающие молекулы уносят с собой энергию. Внутренняя энергия пара уменьшается.</a:t>
            </a:r>
          </a:p>
          <a:p>
            <a:pPr algn="ctr">
              <a:buFontTx/>
              <a:buNone/>
            </a:pPr>
            <a:r>
              <a:rPr lang="ru-RU" sz="36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3. </a:t>
            </a:r>
            <a:r>
              <a:rPr lang="ru-RU" sz="36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Конденсация водяного пара</a:t>
            </a:r>
            <a:r>
              <a:rPr lang="ru-RU" sz="36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связана с понижением температуры окружающего воздуха.</a:t>
            </a:r>
            <a:endParaRPr lang="ru-RU" sz="3600" b="1" dirty="0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14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14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614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42" grpId="0"/>
      <p:bldP spid="5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title"/>
          </p:nvPr>
        </p:nvSpPr>
        <p:spPr>
          <a:xfrm>
            <a:off x="785786" y="142852"/>
            <a:ext cx="7777163" cy="776287"/>
          </a:xfrm>
        </p:spPr>
        <p:txBody>
          <a:bodyPr>
            <a:normAutofit/>
          </a:bodyPr>
          <a:lstStyle/>
          <a:p>
            <a:r>
              <a:rPr lang="ru-RU" b="1" dirty="0">
                <a:ln>
                  <a:solidFill>
                    <a:srgbClr val="FFFF00"/>
                  </a:solidFill>
                </a:ln>
                <a:effectLst>
                  <a:outerShdw blurRad="38100" dist="38100" dir="2700000" algn="tl">
                    <a:srgbClr val="C0C0C0"/>
                  </a:outerShdw>
                </a:effectLst>
              </a:rPr>
              <a:t>Как происходит конденсация?</a:t>
            </a:r>
          </a:p>
        </p:txBody>
      </p:sp>
      <p:sp>
        <p:nvSpPr>
          <p:cNvPr id="71683" name="AutoShape 3"/>
          <p:cNvSpPr>
            <a:spLocks noChangeArrowheads="1"/>
          </p:cNvSpPr>
          <p:nvPr/>
        </p:nvSpPr>
        <p:spPr bwMode="auto">
          <a:xfrm>
            <a:off x="2051050" y="3357563"/>
            <a:ext cx="5832475" cy="2592387"/>
          </a:xfrm>
          <a:custGeom>
            <a:avLst/>
            <a:gdLst>
              <a:gd name="G0" fmla="+- 5400 0 0"/>
              <a:gd name="G1" fmla="+- 21600 0 5400"/>
              <a:gd name="G2" fmla="*/ 5400 1 2"/>
              <a:gd name="G3" fmla="+- 21600 0 G2"/>
              <a:gd name="G4" fmla="+/ 5400 21600 2"/>
              <a:gd name="G5" fmla="+/ G1 0 2"/>
              <a:gd name="G6" fmla="*/ 21600 21600 5400"/>
              <a:gd name="G7" fmla="*/ G6 1 2"/>
              <a:gd name="G8" fmla="+- 21600 0 G7"/>
              <a:gd name="G9" fmla="*/ 21600 1 2"/>
              <a:gd name="G10" fmla="+- 5400 0 G9"/>
              <a:gd name="G11" fmla="?: G10 G8 0"/>
              <a:gd name="G12" fmla="?: G10 G7 21600"/>
              <a:gd name="T0" fmla="*/ 18900 w 21600"/>
              <a:gd name="T1" fmla="*/ 10800 h 21600"/>
              <a:gd name="T2" fmla="*/ 10800 w 21600"/>
              <a:gd name="T3" fmla="*/ 21600 h 21600"/>
              <a:gd name="T4" fmla="*/ 2700 w 21600"/>
              <a:gd name="T5" fmla="*/ 10800 h 21600"/>
              <a:gd name="T6" fmla="*/ 10800 w 21600"/>
              <a:gd name="T7" fmla="*/ 0 h 21600"/>
              <a:gd name="T8" fmla="*/ 4500 w 21600"/>
              <a:gd name="T9" fmla="*/ 4500 h 21600"/>
              <a:gd name="T10" fmla="*/ 17100 w 21600"/>
              <a:gd name="T11" fmla="*/ 171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>
                <a:moveTo>
                  <a:pt x="0" y="0"/>
                </a:moveTo>
                <a:lnTo>
                  <a:pt x="5400" y="21600"/>
                </a:lnTo>
                <a:lnTo>
                  <a:pt x="16200" y="21600"/>
                </a:lnTo>
                <a:lnTo>
                  <a:pt x="21600" y="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71684" name="Freeform 4"/>
          <p:cNvSpPr>
            <a:spLocks/>
          </p:cNvSpPr>
          <p:nvPr/>
        </p:nvSpPr>
        <p:spPr bwMode="auto">
          <a:xfrm>
            <a:off x="2195513" y="1484313"/>
            <a:ext cx="5597525" cy="1946275"/>
          </a:xfrm>
          <a:custGeom>
            <a:avLst/>
            <a:gdLst/>
            <a:ahLst/>
            <a:cxnLst>
              <a:cxn ang="0">
                <a:pos x="55" y="1242"/>
              </a:cxn>
              <a:cxn ang="0">
                <a:pos x="0" y="1133"/>
              </a:cxn>
              <a:cxn ang="0">
                <a:pos x="37" y="1014"/>
              </a:cxn>
              <a:cxn ang="0">
                <a:pos x="137" y="941"/>
              </a:cxn>
              <a:cxn ang="0">
                <a:pos x="183" y="877"/>
              </a:cxn>
              <a:cxn ang="0">
                <a:pos x="219" y="566"/>
              </a:cxn>
              <a:cxn ang="0">
                <a:pos x="347" y="529"/>
              </a:cxn>
              <a:cxn ang="0">
                <a:pos x="421" y="429"/>
              </a:cxn>
              <a:cxn ang="0">
                <a:pos x="485" y="374"/>
              </a:cxn>
              <a:cxn ang="0">
                <a:pos x="521" y="337"/>
              </a:cxn>
              <a:cxn ang="0">
                <a:pos x="576" y="301"/>
              </a:cxn>
              <a:cxn ang="0">
                <a:pos x="750" y="264"/>
              </a:cxn>
              <a:cxn ang="0">
                <a:pos x="896" y="163"/>
              </a:cxn>
              <a:cxn ang="0">
                <a:pos x="1198" y="109"/>
              </a:cxn>
              <a:cxn ang="0">
                <a:pos x="1326" y="63"/>
              </a:cxn>
              <a:cxn ang="0">
                <a:pos x="1408" y="35"/>
              </a:cxn>
              <a:cxn ang="0">
                <a:pos x="1463" y="8"/>
              </a:cxn>
              <a:cxn ang="0">
                <a:pos x="1609" y="26"/>
              </a:cxn>
              <a:cxn ang="0">
                <a:pos x="1627" y="45"/>
              </a:cxn>
              <a:cxn ang="0">
                <a:pos x="1682" y="63"/>
              </a:cxn>
              <a:cxn ang="0">
                <a:pos x="1838" y="54"/>
              </a:cxn>
              <a:cxn ang="0">
                <a:pos x="1993" y="17"/>
              </a:cxn>
              <a:cxn ang="0">
                <a:pos x="2286" y="45"/>
              </a:cxn>
              <a:cxn ang="0">
                <a:pos x="2313" y="72"/>
              </a:cxn>
              <a:cxn ang="0">
                <a:pos x="2350" y="145"/>
              </a:cxn>
              <a:cxn ang="0">
                <a:pos x="2414" y="209"/>
              </a:cxn>
              <a:cxn ang="0">
                <a:pos x="2542" y="182"/>
              </a:cxn>
              <a:cxn ang="0">
                <a:pos x="2661" y="218"/>
              </a:cxn>
              <a:cxn ang="0">
                <a:pos x="2715" y="255"/>
              </a:cxn>
              <a:cxn ang="0">
                <a:pos x="2761" y="365"/>
              </a:cxn>
              <a:cxn ang="0">
                <a:pos x="2843" y="401"/>
              </a:cxn>
              <a:cxn ang="0">
                <a:pos x="2871" y="419"/>
              </a:cxn>
              <a:cxn ang="0">
                <a:pos x="3163" y="447"/>
              </a:cxn>
              <a:cxn ang="0">
                <a:pos x="3291" y="529"/>
              </a:cxn>
              <a:cxn ang="0">
                <a:pos x="3355" y="630"/>
              </a:cxn>
              <a:cxn ang="0">
                <a:pos x="3383" y="749"/>
              </a:cxn>
              <a:cxn ang="0">
                <a:pos x="3410" y="803"/>
              </a:cxn>
              <a:cxn ang="0">
                <a:pos x="3465" y="822"/>
              </a:cxn>
              <a:cxn ang="0">
                <a:pos x="3493" y="840"/>
              </a:cxn>
              <a:cxn ang="0">
                <a:pos x="3483" y="941"/>
              </a:cxn>
              <a:cxn ang="0">
                <a:pos x="3392" y="1069"/>
              </a:cxn>
              <a:cxn ang="0">
                <a:pos x="3383" y="1197"/>
              </a:cxn>
              <a:cxn ang="0">
                <a:pos x="3374" y="1224"/>
              </a:cxn>
              <a:cxn ang="0">
                <a:pos x="3419" y="1187"/>
              </a:cxn>
              <a:cxn ang="0">
                <a:pos x="3447" y="1169"/>
              </a:cxn>
              <a:cxn ang="0">
                <a:pos x="3410" y="1178"/>
              </a:cxn>
              <a:cxn ang="0">
                <a:pos x="3401" y="1215"/>
              </a:cxn>
              <a:cxn ang="0">
                <a:pos x="55" y="1242"/>
              </a:cxn>
            </a:cxnLst>
            <a:rect l="0" t="0" r="r" b="b"/>
            <a:pathLst>
              <a:path w="3526" h="1242">
                <a:moveTo>
                  <a:pt x="55" y="1242"/>
                </a:moveTo>
                <a:cubicBezTo>
                  <a:pt x="33" y="1209"/>
                  <a:pt x="13" y="1171"/>
                  <a:pt x="0" y="1133"/>
                </a:cubicBezTo>
                <a:cubicBezTo>
                  <a:pt x="6" y="1080"/>
                  <a:pt x="0" y="1049"/>
                  <a:pt x="37" y="1014"/>
                </a:cubicBezTo>
                <a:cubicBezTo>
                  <a:pt x="54" y="962"/>
                  <a:pt x="92" y="964"/>
                  <a:pt x="137" y="941"/>
                </a:cubicBezTo>
                <a:cubicBezTo>
                  <a:pt x="159" y="918"/>
                  <a:pt x="173" y="908"/>
                  <a:pt x="183" y="877"/>
                </a:cubicBezTo>
                <a:cubicBezTo>
                  <a:pt x="179" y="808"/>
                  <a:pt x="128" y="596"/>
                  <a:pt x="219" y="566"/>
                </a:cubicBezTo>
                <a:cubicBezTo>
                  <a:pt x="254" y="531"/>
                  <a:pt x="301" y="544"/>
                  <a:pt x="347" y="529"/>
                </a:cubicBezTo>
                <a:cubicBezTo>
                  <a:pt x="378" y="500"/>
                  <a:pt x="397" y="463"/>
                  <a:pt x="421" y="429"/>
                </a:cubicBezTo>
                <a:cubicBezTo>
                  <a:pt x="437" y="406"/>
                  <a:pt x="465" y="393"/>
                  <a:pt x="485" y="374"/>
                </a:cubicBezTo>
                <a:cubicBezTo>
                  <a:pt x="500" y="327"/>
                  <a:pt x="482" y="359"/>
                  <a:pt x="521" y="337"/>
                </a:cubicBezTo>
                <a:cubicBezTo>
                  <a:pt x="540" y="326"/>
                  <a:pt x="555" y="309"/>
                  <a:pt x="576" y="301"/>
                </a:cubicBezTo>
                <a:cubicBezTo>
                  <a:pt x="634" y="280"/>
                  <a:pt x="688" y="272"/>
                  <a:pt x="750" y="264"/>
                </a:cubicBezTo>
                <a:cubicBezTo>
                  <a:pt x="811" y="244"/>
                  <a:pt x="835" y="185"/>
                  <a:pt x="896" y="163"/>
                </a:cubicBezTo>
                <a:cubicBezTo>
                  <a:pt x="974" y="85"/>
                  <a:pt x="1098" y="113"/>
                  <a:pt x="1198" y="109"/>
                </a:cubicBezTo>
                <a:cubicBezTo>
                  <a:pt x="1252" y="97"/>
                  <a:pt x="1280" y="83"/>
                  <a:pt x="1326" y="63"/>
                </a:cubicBezTo>
                <a:cubicBezTo>
                  <a:pt x="1352" y="52"/>
                  <a:pt x="1382" y="48"/>
                  <a:pt x="1408" y="35"/>
                </a:cubicBezTo>
                <a:cubicBezTo>
                  <a:pt x="1470" y="3"/>
                  <a:pt x="1401" y="28"/>
                  <a:pt x="1463" y="8"/>
                </a:cubicBezTo>
                <a:cubicBezTo>
                  <a:pt x="1512" y="12"/>
                  <a:pt x="1567" y="0"/>
                  <a:pt x="1609" y="26"/>
                </a:cubicBezTo>
                <a:cubicBezTo>
                  <a:pt x="1616" y="31"/>
                  <a:pt x="1619" y="41"/>
                  <a:pt x="1627" y="45"/>
                </a:cubicBezTo>
                <a:cubicBezTo>
                  <a:pt x="1644" y="54"/>
                  <a:pt x="1682" y="63"/>
                  <a:pt x="1682" y="63"/>
                </a:cubicBezTo>
                <a:cubicBezTo>
                  <a:pt x="1734" y="60"/>
                  <a:pt x="1786" y="59"/>
                  <a:pt x="1838" y="54"/>
                </a:cubicBezTo>
                <a:cubicBezTo>
                  <a:pt x="1889" y="49"/>
                  <a:pt x="1941" y="24"/>
                  <a:pt x="1993" y="17"/>
                </a:cubicBezTo>
                <a:cubicBezTo>
                  <a:pt x="2101" y="21"/>
                  <a:pt x="2190" y="11"/>
                  <a:pt x="2286" y="45"/>
                </a:cubicBezTo>
                <a:cubicBezTo>
                  <a:pt x="2295" y="54"/>
                  <a:pt x="2307" y="61"/>
                  <a:pt x="2313" y="72"/>
                </a:cubicBezTo>
                <a:cubicBezTo>
                  <a:pt x="2363" y="163"/>
                  <a:pt x="2304" y="101"/>
                  <a:pt x="2350" y="145"/>
                </a:cubicBezTo>
                <a:cubicBezTo>
                  <a:pt x="2362" y="183"/>
                  <a:pt x="2376" y="197"/>
                  <a:pt x="2414" y="209"/>
                </a:cubicBezTo>
                <a:cubicBezTo>
                  <a:pt x="2457" y="200"/>
                  <a:pt x="2499" y="190"/>
                  <a:pt x="2542" y="182"/>
                </a:cubicBezTo>
                <a:cubicBezTo>
                  <a:pt x="2605" y="190"/>
                  <a:pt x="2618" y="186"/>
                  <a:pt x="2661" y="218"/>
                </a:cubicBezTo>
                <a:cubicBezTo>
                  <a:pt x="2678" y="231"/>
                  <a:pt x="2715" y="255"/>
                  <a:pt x="2715" y="255"/>
                </a:cubicBezTo>
                <a:cubicBezTo>
                  <a:pt x="2728" y="290"/>
                  <a:pt x="2733" y="337"/>
                  <a:pt x="2761" y="365"/>
                </a:cubicBezTo>
                <a:cubicBezTo>
                  <a:pt x="2781" y="385"/>
                  <a:pt x="2819" y="393"/>
                  <a:pt x="2843" y="401"/>
                </a:cubicBezTo>
                <a:cubicBezTo>
                  <a:pt x="2854" y="405"/>
                  <a:pt x="2861" y="415"/>
                  <a:pt x="2871" y="419"/>
                </a:cubicBezTo>
                <a:cubicBezTo>
                  <a:pt x="2954" y="455"/>
                  <a:pt x="3099" y="444"/>
                  <a:pt x="3163" y="447"/>
                </a:cubicBezTo>
                <a:cubicBezTo>
                  <a:pt x="3218" y="465"/>
                  <a:pt x="3256" y="477"/>
                  <a:pt x="3291" y="529"/>
                </a:cubicBezTo>
                <a:cubicBezTo>
                  <a:pt x="3310" y="558"/>
                  <a:pt x="3331" y="605"/>
                  <a:pt x="3355" y="630"/>
                </a:cubicBezTo>
                <a:cubicBezTo>
                  <a:pt x="3371" y="672"/>
                  <a:pt x="3374" y="703"/>
                  <a:pt x="3383" y="749"/>
                </a:cubicBezTo>
                <a:cubicBezTo>
                  <a:pt x="3386" y="762"/>
                  <a:pt x="3398" y="795"/>
                  <a:pt x="3410" y="803"/>
                </a:cubicBezTo>
                <a:cubicBezTo>
                  <a:pt x="3426" y="813"/>
                  <a:pt x="3449" y="812"/>
                  <a:pt x="3465" y="822"/>
                </a:cubicBezTo>
                <a:cubicBezTo>
                  <a:pt x="3474" y="828"/>
                  <a:pt x="3484" y="834"/>
                  <a:pt x="3493" y="840"/>
                </a:cubicBezTo>
                <a:cubicBezTo>
                  <a:pt x="3511" y="896"/>
                  <a:pt x="3526" y="898"/>
                  <a:pt x="3483" y="941"/>
                </a:cubicBezTo>
                <a:cubicBezTo>
                  <a:pt x="3467" y="990"/>
                  <a:pt x="3420" y="1025"/>
                  <a:pt x="3392" y="1069"/>
                </a:cubicBezTo>
                <a:cubicBezTo>
                  <a:pt x="3389" y="1112"/>
                  <a:pt x="3388" y="1155"/>
                  <a:pt x="3383" y="1197"/>
                </a:cubicBezTo>
                <a:cubicBezTo>
                  <a:pt x="3382" y="1206"/>
                  <a:pt x="3365" y="1227"/>
                  <a:pt x="3374" y="1224"/>
                </a:cubicBezTo>
                <a:cubicBezTo>
                  <a:pt x="3393" y="1219"/>
                  <a:pt x="3403" y="1199"/>
                  <a:pt x="3419" y="1187"/>
                </a:cubicBezTo>
                <a:cubicBezTo>
                  <a:pt x="3428" y="1180"/>
                  <a:pt x="3455" y="1177"/>
                  <a:pt x="3447" y="1169"/>
                </a:cubicBezTo>
                <a:cubicBezTo>
                  <a:pt x="3438" y="1160"/>
                  <a:pt x="3422" y="1175"/>
                  <a:pt x="3410" y="1178"/>
                </a:cubicBezTo>
                <a:cubicBezTo>
                  <a:pt x="3387" y="1202"/>
                  <a:pt x="3388" y="1189"/>
                  <a:pt x="3401" y="1215"/>
                </a:cubicBezTo>
                <a:lnTo>
                  <a:pt x="55" y="1242"/>
                </a:lnTo>
                <a:close/>
              </a:path>
            </a:pathLst>
          </a:custGeom>
          <a:gradFill rotWithShape="1">
            <a:gsLst>
              <a:gs pos="0">
                <a:srgbClr val="8488C4">
                  <a:alpha val="83000"/>
                </a:srgbClr>
              </a:gs>
              <a:gs pos="53000">
                <a:srgbClr val="D4DEFF">
                  <a:alpha val="63920"/>
                </a:srgbClr>
              </a:gs>
              <a:gs pos="83000">
                <a:srgbClr val="D4DEFF">
                  <a:alpha val="53120"/>
                </a:srgbClr>
              </a:gs>
              <a:gs pos="100000">
                <a:srgbClr val="96AB94">
                  <a:alpha val="47000"/>
                </a:srgbClr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71685" name="Oval 5"/>
          <p:cNvSpPr>
            <a:spLocks noChangeArrowheads="1"/>
          </p:cNvSpPr>
          <p:nvPr/>
        </p:nvSpPr>
        <p:spPr bwMode="auto">
          <a:xfrm>
            <a:off x="3419475" y="2276475"/>
            <a:ext cx="142875" cy="71438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71686" name="Oval 6"/>
          <p:cNvSpPr>
            <a:spLocks noChangeArrowheads="1"/>
          </p:cNvSpPr>
          <p:nvPr/>
        </p:nvSpPr>
        <p:spPr bwMode="auto">
          <a:xfrm>
            <a:off x="4284663" y="1989138"/>
            <a:ext cx="142875" cy="71437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71687" name="Oval 7"/>
          <p:cNvSpPr>
            <a:spLocks noChangeArrowheads="1"/>
          </p:cNvSpPr>
          <p:nvPr/>
        </p:nvSpPr>
        <p:spPr bwMode="auto">
          <a:xfrm>
            <a:off x="4716463" y="2492375"/>
            <a:ext cx="142875" cy="71438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71688" name="Oval 8"/>
          <p:cNvSpPr>
            <a:spLocks noChangeArrowheads="1"/>
          </p:cNvSpPr>
          <p:nvPr/>
        </p:nvSpPr>
        <p:spPr bwMode="auto">
          <a:xfrm>
            <a:off x="5076825" y="2133600"/>
            <a:ext cx="142875" cy="71438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71689" name="Oval 9"/>
          <p:cNvSpPr>
            <a:spLocks noChangeArrowheads="1"/>
          </p:cNvSpPr>
          <p:nvPr/>
        </p:nvSpPr>
        <p:spPr bwMode="auto">
          <a:xfrm>
            <a:off x="5795963" y="2565400"/>
            <a:ext cx="142875" cy="71438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71690" name="Oval 10"/>
          <p:cNvSpPr>
            <a:spLocks noChangeArrowheads="1"/>
          </p:cNvSpPr>
          <p:nvPr/>
        </p:nvSpPr>
        <p:spPr bwMode="auto">
          <a:xfrm>
            <a:off x="3851275" y="2997200"/>
            <a:ext cx="142875" cy="71438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71691" name="Oval 11"/>
          <p:cNvSpPr>
            <a:spLocks noChangeArrowheads="1"/>
          </p:cNvSpPr>
          <p:nvPr/>
        </p:nvSpPr>
        <p:spPr bwMode="auto">
          <a:xfrm>
            <a:off x="3059113" y="2781300"/>
            <a:ext cx="142875" cy="71438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71692" name="Oval 12"/>
          <p:cNvSpPr>
            <a:spLocks noChangeArrowheads="1"/>
          </p:cNvSpPr>
          <p:nvPr/>
        </p:nvSpPr>
        <p:spPr bwMode="auto">
          <a:xfrm>
            <a:off x="4932363" y="3141663"/>
            <a:ext cx="142875" cy="71437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71693" name="Oval 13"/>
          <p:cNvSpPr>
            <a:spLocks noChangeArrowheads="1"/>
          </p:cNvSpPr>
          <p:nvPr/>
        </p:nvSpPr>
        <p:spPr bwMode="auto">
          <a:xfrm>
            <a:off x="6011863" y="3213100"/>
            <a:ext cx="142875" cy="71438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71694" name="Oval 14"/>
          <p:cNvSpPr>
            <a:spLocks noChangeArrowheads="1"/>
          </p:cNvSpPr>
          <p:nvPr/>
        </p:nvSpPr>
        <p:spPr bwMode="auto">
          <a:xfrm>
            <a:off x="2484438" y="3141663"/>
            <a:ext cx="142875" cy="71437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71695" name="Oval 15"/>
          <p:cNvSpPr>
            <a:spLocks noChangeArrowheads="1"/>
          </p:cNvSpPr>
          <p:nvPr/>
        </p:nvSpPr>
        <p:spPr bwMode="auto">
          <a:xfrm>
            <a:off x="6659563" y="2924175"/>
            <a:ext cx="142875" cy="71438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71696" name="Oval 16"/>
          <p:cNvSpPr>
            <a:spLocks noChangeArrowheads="1"/>
          </p:cNvSpPr>
          <p:nvPr/>
        </p:nvSpPr>
        <p:spPr bwMode="auto">
          <a:xfrm>
            <a:off x="4140200" y="2565400"/>
            <a:ext cx="142875" cy="71438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71697" name="Oval 17"/>
          <p:cNvSpPr>
            <a:spLocks noChangeArrowheads="1"/>
          </p:cNvSpPr>
          <p:nvPr/>
        </p:nvSpPr>
        <p:spPr bwMode="auto">
          <a:xfrm>
            <a:off x="5651500" y="5805488"/>
            <a:ext cx="142875" cy="71437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71698" name="Oval 18"/>
          <p:cNvSpPr>
            <a:spLocks noChangeArrowheads="1"/>
          </p:cNvSpPr>
          <p:nvPr/>
        </p:nvSpPr>
        <p:spPr bwMode="auto">
          <a:xfrm>
            <a:off x="3851275" y="5805488"/>
            <a:ext cx="142875" cy="71437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71699" name="Oval 19"/>
          <p:cNvSpPr>
            <a:spLocks noChangeArrowheads="1"/>
          </p:cNvSpPr>
          <p:nvPr/>
        </p:nvSpPr>
        <p:spPr bwMode="auto">
          <a:xfrm>
            <a:off x="3419475" y="5661025"/>
            <a:ext cx="142875" cy="71438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71700" name="Oval 20"/>
          <p:cNvSpPr>
            <a:spLocks noChangeArrowheads="1"/>
          </p:cNvSpPr>
          <p:nvPr/>
        </p:nvSpPr>
        <p:spPr bwMode="auto">
          <a:xfrm>
            <a:off x="6011863" y="5589588"/>
            <a:ext cx="142875" cy="71437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71701" name="Oval 21"/>
          <p:cNvSpPr>
            <a:spLocks noChangeArrowheads="1"/>
          </p:cNvSpPr>
          <p:nvPr/>
        </p:nvSpPr>
        <p:spPr bwMode="auto">
          <a:xfrm>
            <a:off x="5867400" y="5734050"/>
            <a:ext cx="142875" cy="71438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71702" name="Oval 22"/>
          <p:cNvSpPr>
            <a:spLocks noChangeArrowheads="1"/>
          </p:cNvSpPr>
          <p:nvPr/>
        </p:nvSpPr>
        <p:spPr bwMode="auto">
          <a:xfrm>
            <a:off x="3851275" y="5445125"/>
            <a:ext cx="142875" cy="71438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71703" name="Oval 23"/>
          <p:cNvSpPr>
            <a:spLocks noChangeArrowheads="1"/>
          </p:cNvSpPr>
          <p:nvPr/>
        </p:nvSpPr>
        <p:spPr bwMode="auto">
          <a:xfrm>
            <a:off x="5795963" y="5589588"/>
            <a:ext cx="142875" cy="71437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71704" name="Oval 24"/>
          <p:cNvSpPr>
            <a:spLocks noChangeArrowheads="1"/>
          </p:cNvSpPr>
          <p:nvPr/>
        </p:nvSpPr>
        <p:spPr bwMode="auto">
          <a:xfrm>
            <a:off x="5148263" y="5734050"/>
            <a:ext cx="142875" cy="71438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71705" name="Oval 25"/>
          <p:cNvSpPr>
            <a:spLocks noChangeArrowheads="1"/>
          </p:cNvSpPr>
          <p:nvPr/>
        </p:nvSpPr>
        <p:spPr bwMode="auto">
          <a:xfrm>
            <a:off x="4859338" y="5805488"/>
            <a:ext cx="142875" cy="71437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71706" name="Oval 26"/>
          <p:cNvSpPr>
            <a:spLocks noChangeArrowheads="1"/>
          </p:cNvSpPr>
          <p:nvPr/>
        </p:nvSpPr>
        <p:spPr bwMode="auto">
          <a:xfrm>
            <a:off x="4572000" y="5805488"/>
            <a:ext cx="142875" cy="71437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71707" name="Oval 27"/>
          <p:cNvSpPr>
            <a:spLocks noChangeArrowheads="1"/>
          </p:cNvSpPr>
          <p:nvPr/>
        </p:nvSpPr>
        <p:spPr bwMode="auto">
          <a:xfrm>
            <a:off x="3995738" y="5734050"/>
            <a:ext cx="142875" cy="71438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71708" name="Oval 28"/>
          <p:cNvSpPr>
            <a:spLocks noChangeArrowheads="1"/>
          </p:cNvSpPr>
          <p:nvPr/>
        </p:nvSpPr>
        <p:spPr bwMode="auto">
          <a:xfrm>
            <a:off x="5148263" y="5589588"/>
            <a:ext cx="142875" cy="71437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71709" name="Oval 29"/>
          <p:cNvSpPr>
            <a:spLocks noChangeArrowheads="1"/>
          </p:cNvSpPr>
          <p:nvPr/>
        </p:nvSpPr>
        <p:spPr bwMode="auto">
          <a:xfrm>
            <a:off x="4284663" y="5734050"/>
            <a:ext cx="142875" cy="71438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71710" name="Oval 30"/>
          <p:cNvSpPr>
            <a:spLocks noChangeArrowheads="1"/>
          </p:cNvSpPr>
          <p:nvPr/>
        </p:nvSpPr>
        <p:spPr bwMode="auto">
          <a:xfrm>
            <a:off x="4211638" y="5589588"/>
            <a:ext cx="142875" cy="71437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71711" name="Oval 31"/>
          <p:cNvSpPr>
            <a:spLocks noChangeArrowheads="1"/>
          </p:cNvSpPr>
          <p:nvPr/>
        </p:nvSpPr>
        <p:spPr bwMode="auto">
          <a:xfrm>
            <a:off x="4572000" y="5661025"/>
            <a:ext cx="142875" cy="71438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71712" name="Oval 32"/>
          <p:cNvSpPr>
            <a:spLocks noChangeArrowheads="1"/>
          </p:cNvSpPr>
          <p:nvPr/>
        </p:nvSpPr>
        <p:spPr bwMode="auto">
          <a:xfrm>
            <a:off x="5435600" y="5661025"/>
            <a:ext cx="142875" cy="71438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71713" name="Oval 33"/>
          <p:cNvSpPr>
            <a:spLocks noChangeArrowheads="1"/>
          </p:cNvSpPr>
          <p:nvPr/>
        </p:nvSpPr>
        <p:spPr bwMode="auto">
          <a:xfrm>
            <a:off x="5364163" y="5805488"/>
            <a:ext cx="142875" cy="71437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71714" name="Oval 34"/>
          <p:cNvSpPr>
            <a:spLocks noChangeArrowheads="1"/>
          </p:cNvSpPr>
          <p:nvPr/>
        </p:nvSpPr>
        <p:spPr bwMode="auto">
          <a:xfrm>
            <a:off x="5364163" y="2781300"/>
            <a:ext cx="142875" cy="71438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71715" name="Oval 35"/>
          <p:cNvSpPr>
            <a:spLocks noChangeArrowheads="1"/>
          </p:cNvSpPr>
          <p:nvPr/>
        </p:nvSpPr>
        <p:spPr bwMode="auto">
          <a:xfrm>
            <a:off x="5292725" y="1773238"/>
            <a:ext cx="142875" cy="71437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71716" name="Oval 36"/>
          <p:cNvSpPr>
            <a:spLocks noChangeArrowheads="1"/>
          </p:cNvSpPr>
          <p:nvPr/>
        </p:nvSpPr>
        <p:spPr bwMode="auto">
          <a:xfrm>
            <a:off x="6443663" y="2492375"/>
            <a:ext cx="142875" cy="71438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71717" name="Oval 37"/>
          <p:cNvSpPr>
            <a:spLocks noChangeArrowheads="1"/>
          </p:cNvSpPr>
          <p:nvPr/>
        </p:nvSpPr>
        <p:spPr bwMode="auto">
          <a:xfrm>
            <a:off x="4211638" y="3213100"/>
            <a:ext cx="142875" cy="71438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71718" name="Oval 38"/>
          <p:cNvSpPr>
            <a:spLocks noChangeArrowheads="1"/>
          </p:cNvSpPr>
          <p:nvPr/>
        </p:nvSpPr>
        <p:spPr bwMode="auto">
          <a:xfrm>
            <a:off x="3276600" y="3213100"/>
            <a:ext cx="142875" cy="71438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71719" name="Oval 39"/>
          <p:cNvSpPr>
            <a:spLocks noChangeArrowheads="1"/>
          </p:cNvSpPr>
          <p:nvPr/>
        </p:nvSpPr>
        <p:spPr bwMode="auto">
          <a:xfrm>
            <a:off x="2700338" y="2565400"/>
            <a:ext cx="142875" cy="71438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71720" name="Oval 40"/>
          <p:cNvSpPr>
            <a:spLocks noChangeArrowheads="1"/>
          </p:cNvSpPr>
          <p:nvPr/>
        </p:nvSpPr>
        <p:spPr bwMode="auto">
          <a:xfrm>
            <a:off x="5940425" y="2205038"/>
            <a:ext cx="142875" cy="71437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71721" name="Oval 41"/>
          <p:cNvSpPr>
            <a:spLocks noChangeArrowheads="1"/>
          </p:cNvSpPr>
          <p:nvPr/>
        </p:nvSpPr>
        <p:spPr bwMode="auto">
          <a:xfrm>
            <a:off x="4500563" y="2924175"/>
            <a:ext cx="142875" cy="71438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71722" name="Oval 42"/>
          <p:cNvSpPr>
            <a:spLocks noChangeArrowheads="1"/>
          </p:cNvSpPr>
          <p:nvPr/>
        </p:nvSpPr>
        <p:spPr bwMode="auto">
          <a:xfrm>
            <a:off x="3708400" y="2133600"/>
            <a:ext cx="142875" cy="71438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71723" name="Oval 43"/>
          <p:cNvSpPr>
            <a:spLocks noChangeArrowheads="1"/>
          </p:cNvSpPr>
          <p:nvPr/>
        </p:nvSpPr>
        <p:spPr bwMode="auto">
          <a:xfrm>
            <a:off x="7019925" y="2636838"/>
            <a:ext cx="142875" cy="71437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71724" name="Oval 44"/>
          <p:cNvSpPr>
            <a:spLocks noChangeArrowheads="1"/>
          </p:cNvSpPr>
          <p:nvPr/>
        </p:nvSpPr>
        <p:spPr bwMode="auto">
          <a:xfrm>
            <a:off x="6588125" y="3284538"/>
            <a:ext cx="142875" cy="71437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71725" name="Oval 45"/>
          <p:cNvSpPr>
            <a:spLocks noChangeArrowheads="1"/>
          </p:cNvSpPr>
          <p:nvPr/>
        </p:nvSpPr>
        <p:spPr bwMode="auto">
          <a:xfrm>
            <a:off x="5435600" y="3213100"/>
            <a:ext cx="142875" cy="71438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71726" name="Oval 46"/>
          <p:cNvSpPr>
            <a:spLocks noChangeArrowheads="1"/>
          </p:cNvSpPr>
          <p:nvPr/>
        </p:nvSpPr>
        <p:spPr bwMode="auto">
          <a:xfrm>
            <a:off x="3851275" y="3284538"/>
            <a:ext cx="142875" cy="71437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71727" name="Oval 47"/>
          <p:cNvSpPr>
            <a:spLocks noChangeArrowheads="1"/>
          </p:cNvSpPr>
          <p:nvPr/>
        </p:nvSpPr>
        <p:spPr bwMode="auto">
          <a:xfrm>
            <a:off x="7092950" y="3213100"/>
            <a:ext cx="142875" cy="71438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71728" name="Text Box 48"/>
          <p:cNvSpPr txBox="1">
            <a:spLocks noChangeArrowheads="1"/>
          </p:cNvSpPr>
          <p:nvPr/>
        </p:nvSpPr>
        <p:spPr bwMode="auto">
          <a:xfrm>
            <a:off x="539750" y="6237288"/>
            <a:ext cx="76327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ru-RU" sz="2000"/>
          </a:p>
        </p:txBody>
      </p:sp>
      <p:sp>
        <p:nvSpPr>
          <p:cNvPr id="71729" name="Text Box 49"/>
          <p:cNvSpPr txBox="1">
            <a:spLocks noChangeArrowheads="1"/>
          </p:cNvSpPr>
          <p:nvPr/>
        </p:nvSpPr>
        <p:spPr bwMode="auto">
          <a:xfrm>
            <a:off x="503238" y="5911850"/>
            <a:ext cx="8640762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800" b="1" i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При конденсации часть молекул пара </a:t>
            </a:r>
            <a:r>
              <a:rPr lang="ru-RU" sz="2800" b="1" i="1" dirty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возвращается обратно</a:t>
            </a:r>
            <a:r>
              <a:rPr lang="ru-RU" sz="2800" b="1" i="1" dirty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ru-RU" sz="2800" b="1" i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в жидкость.</a:t>
            </a:r>
          </a:p>
        </p:txBody>
      </p:sp>
      <p:sp>
        <p:nvSpPr>
          <p:cNvPr id="71730" name="Freeform 50"/>
          <p:cNvSpPr>
            <a:spLocks/>
          </p:cNvSpPr>
          <p:nvPr/>
        </p:nvSpPr>
        <p:spPr bwMode="auto">
          <a:xfrm>
            <a:off x="3276600" y="5229225"/>
            <a:ext cx="3382963" cy="347663"/>
          </a:xfrm>
          <a:custGeom>
            <a:avLst/>
            <a:gdLst/>
            <a:ahLst/>
            <a:cxnLst>
              <a:cxn ang="0">
                <a:pos x="0" y="219"/>
              </a:cxn>
              <a:cxn ang="0">
                <a:pos x="2103" y="201"/>
              </a:cxn>
            </a:cxnLst>
            <a:rect l="0" t="0" r="r" b="b"/>
            <a:pathLst>
              <a:path w="2103" h="219">
                <a:moveTo>
                  <a:pt x="0" y="219"/>
                </a:moveTo>
                <a:cubicBezTo>
                  <a:pt x="657" y="0"/>
                  <a:pt x="1403" y="201"/>
                  <a:pt x="2103" y="201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71731" name="Oval 51"/>
          <p:cNvSpPr>
            <a:spLocks noChangeArrowheads="1"/>
          </p:cNvSpPr>
          <p:nvPr/>
        </p:nvSpPr>
        <p:spPr bwMode="auto">
          <a:xfrm>
            <a:off x="3563938" y="5805488"/>
            <a:ext cx="142875" cy="71437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71732" name="Oval 52"/>
          <p:cNvSpPr>
            <a:spLocks noChangeArrowheads="1"/>
          </p:cNvSpPr>
          <p:nvPr/>
        </p:nvSpPr>
        <p:spPr bwMode="auto">
          <a:xfrm>
            <a:off x="3419475" y="5516563"/>
            <a:ext cx="142875" cy="71437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71733" name="Oval 53"/>
          <p:cNvSpPr>
            <a:spLocks noChangeArrowheads="1"/>
          </p:cNvSpPr>
          <p:nvPr/>
        </p:nvSpPr>
        <p:spPr bwMode="auto">
          <a:xfrm>
            <a:off x="3851275" y="5661025"/>
            <a:ext cx="142875" cy="71438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71734" name="Oval 54"/>
          <p:cNvSpPr>
            <a:spLocks noChangeArrowheads="1"/>
          </p:cNvSpPr>
          <p:nvPr/>
        </p:nvSpPr>
        <p:spPr bwMode="auto">
          <a:xfrm>
            <a:off x="4067175" y="5516563"/>
            <a:ext cx="142875" cy="71437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71735" name="Oval 55"/>
          <p:cNvSpPr>
            <a:spLocks noChangeArrowheads="1"/>
          </p:cNvSpPr>
          <p:nvPr/>
        </p:nvSpPr>
        <p:spPr bwMode="auto">
          <a:xfrm>
            <a:off x="4140200" y="5805488"/>
            <a:ext cx="142875" cy="71437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71736" name="Oval 56"/>
          <p:cNvSpPr>
            <a:spLocks noChangeArrowheads="1"/>
          </p:cNvSpPr>
          <p:nvPr/>
        </p:nvSpPr>
        <p:spPr bwMode="auto">
          <a:xfrm>
            <a:off x="4500563" y="5516563"/>
            <a:ext cx="142875" cy="71437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71737" name="Oval 57"/>
          <p:cNvSpPr>
            <a:spLocks noChangeArrowheads="1"/>
          </p:cNvSpPr>
          <p:nvPr/>
        </p:nvSpPr>
        <p:spPr bwMode="auto">
          <a:xfrm>
            <a:off x="6084888" y="5805488"/>
            <a:ext cx="142875" cy="71437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71738" name="Oval 58"/>
          <p:cNvSpPr>
            <a:spLocks noChangeArrowheads="1"/>
          </p:cNvSpPr>
          <p:nvPr/>
        </p:nvSpPr>
        <p:spPr bwMode="auto">
          <a:xfrm>
            <a:off x="6372225" y="5589588"/>
            <a:ext cx="142875" cy="71437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71739" name="Oval 59"/>
          <p:cNvSpPr>
            <a:spLocks noChangeArrowheads="1"/>
          </p:cNvSpPr>
          <p:nvPr/>
        </p:nvSpPr>
        <p:spPr bwMode="auto">
          <a:xfrm>
            <a:off x="6300788" y="5805488"/>
            <a:ext cx="142875" cy="71437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71740" name="Text Box 60"/>
          <p:cNvSpPr txBox="1">
            <a:spLocks noChangeArrowheads="1"/>
          </p:cNvSpPr>
          <p:nvPr/>
        </p:nvSpPr>
        <p:spPr bwMode="auto">
          <a:xfrm>
            <a:off x="1042988" y="3860800"/>
            <a:ext cx="187325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6000" b="1" i="1">
                <a:solidFill>
                  <a:srgbClr val="FF3300"/>
                </a:solidFill>
              </a:rPr>
              <a:t>Q</a:t>
            </a:r>
            <a:r>
              <a:rPr lang="en-US" sz="6000" i="1"/>
              <a:t> </a:t>
            </a:r>
            <a:endParaRPr lang="ru-RU" sz="6000" i="1"/>
          </a:p>
        </p:txBody>
      </p:sp>
      <p:sp>
        <p:nvSpPr>
          <p:cNvPr id="71741" name="Line 61"/>
          <p:cNvSpPr>
            <a:spLocks noChangeShapeType="1"/>
          </p:cNvSpPr>
          <p:nvPr/>
        </p:nvSpPr>
        <p:spPr bwMode="auto">
          <a:xfrm flipV="1">
            <a:off x="2051050" y="4076700"/>
            <a:ext cx="0" cy="503238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16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16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16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16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716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700"/>
                            </p:stCondLst>
                            <p:childTnLst>
                              <p:par>
                                <p:cTn id="13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.00555 L 0.03941 0.39353 " pathEditMode="relative" ptsTypes="AA">
                                      <p:cBhvr>
                                        <p:cTn id="14" dur="2000" fill="hold"/>
                                        <p:tgtEl>
                                          <p:spTgt spid="717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700"/>
                            </p:stCondLst>
                            <p:childTnLst>
                              <p:par>
                                <p:cTn id="16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5.72254E-6 C -0.00556 0.0222 -0.00261 0.01319 -0.00799 0.02752 C -0.0106 0.0414 -0.01598 0.05087 -0.02066 0.06359 C -0.02136 0.06567 -0.02136 0.06798 -0.02223 0.06983 C -0.0231 0.07145 -0.02466 0.07238 -0.02553 0.074 C -0.02778 0.07816 -0.03178 0.08671 -0.03178 0.08671 C -0.03421 0.10035 -0.03212 0.09272 -0.03976 0.10798 C -0.0408 0.11007 -0.04289 0.11423 -0.04289 0.11423 C -0.04341 0.1177 -0.04341 0.1214 -0.04445 0.12486 C -0.04514 0.12718 -0.04723 0.12856 -0.04775 0.13111 C -0.05122 0.14637 -0.05174 0.16232 -0.05556 0.17758 C -0.0566 0.19908 -0.05869 0.21087 -0.06042 0.23053 C -0.06441 0.27677 -0.06094 0.25712 -0.06511 0.27908 C -0.0665 0.30267 -0.06823 0.32324 -0.06667 0.34683 C -0.06459 0.34336 -0.06042 0.33619 -0.06042 0.33619 " pathEditMode="relative" ptsTypes="ffffffffffffffA">
                                      <p:cBhvr>
                                        <p:cTn id="17" dur="1000" fill="hold"/>
                                        <p:tgtEl>
                                          <p:spTgt spid="717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700"/>
                            </p:stCondLst>
                            <p:childTnLst>
                              <p:par>
                                <p:cTn id="19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39 0.00902 C -0.00469 0.08347 -0.00122 0.00231 -0.00452 0.10428 C -0.00556 0.13526 -0.00347 0.17387 -0.01719 0.20139 C -0.02083 0.21595 -0.02552 0.23098 -0.0283 0.24578 C -0.03073 0.25942 -0.03351 0.2763 -0.03941 0.28809 C -0.04149 0.29641 -0.04288 0.30474 -0.0441 0.31352 C -0.04601 0.34936 -0.04583 0.33456 -0.04583 0.35792 " pathEditMode="relative" ptsTypes="ffffffA">
                                      <p:cBhvr>
                                        <p:cTn id="20" dur="1000" fill="hold"/>
                                        <p:tgtEl>
                                          <p:spTgt spid="717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700"/>
                            </p:stCondLst>
                            <p:childTnLst>
                              <p:par>
                                <p:cTn id="22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52 -0.00508 C -0.00208 -0.0037 -0.00399 -0.00277 -0.00538 -0.00092 C -0.00677 0.00093 -0.00712 0.0037 -0.00851 0.00532 C -0.00972 0.00671 -0.01163 0.00671 -0.01319 0.00763 C -0.02361 0.0148 -0.03194 0.01804 -0.0434 0.02012 C -0.05035 0.02359 -0.05555 0.0259 -0.06094 0.03284 C -0.06146 0.03492 -0.06285 0.037 -0.0625 0.03931 C -0.06215 0.04139 -0.06042 0.04232 -0.0592 0.04347 C -0.05486 0.0481 -0.05173 0.0518 -0.04653 0.05411 C -0.0434 0.05688 -0.03906 0.05827 -0.03698 0.06243 C -0.03594 0.06451 -0.03542 0.06729 -0.03385 0.06891 C -0.03264 0.07029 -0.03073 0.07029 -0.02917 0.07099 C -0.025 0.0763 -0.02292 0.08139 -0.01805 0.08578 C -0.01371 0.10289 -0.01979 0.08208 -0.01319 0.09642 C -0.01024 0.10289 -0.00972 0.10729 -0.00538 0.1133 C -0.00191 0.14243 -0.00104 0.17203 0.00573 0.2 C 0.00833 0.21064 0.00764 0.21596 0.01215 0.22521 C 0.01563 0.23931 0.01858 0.25341 0.0217 0.26752 C 0.02309 0.27399 0.02535 0.28 0.02639 0.28648 C 0.0283 0.29896 0.03108 0.3126 0.03438 0.32463 C 0.03733 0.33503 0.04219 0.34428 0.04549 0.35422 C 0.05208 0.37388 0.0566 0.39815 0.0566 0.41966 " pathEditMode="relative" rAng="0" ptsTypes="fffffffffffffffffffffA">
                                      <p:cBhvr>
                                        <p:cTn id="23" dur="1000" fill="hold"/>
                                        <p:tgtEl>
                                          <p:spTgt spid="716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" y="2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700"/>
                            </p:stCondLst>
                            <p:childTnLst>
                              <p:par>
                                <p:cTn id="2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1000"/>
                                        <p:tgtEl>
                                          <p:spTgt spid="717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700"/>
                            </p:stCondLst>
                            <p:childTnLst>
                              <p:par>
                                <p:cTn id="2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1000"/>
                                        <p:tgtEl>
                                          <p:spTgt spid="717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8700"/>
                            </p:stCondLst>
                            <p:childTnLst>
                              <p:par>
                                <p:cTn id="33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5" dur="80"/>
                                        <p:tgtEl>
                                          <p:spTgt spid="717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6" dur="80"/>
                                        <p:tgtEl>
                                          <p:spTgt spid="717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80"/>
                                        <p:tgtEl>
                                          <p:spTgt spid="717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682" grpId="0"/>
      <p:bldP spid="71691" grpId="0" animBg="1"/>
      <p:bldP spid="71721" grpId="0" animBg="1"/>
      <p:bldP spid="71724" grpId="0" animBg="1"/>
      <p:bldP spid="71725" grpId="0" animBg="1"/>
      <p:bldP spid="71729" grpId="0"/>
      <p:bldP spid="71741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000504"/>
            <a:ext cx="9144000" cy="2857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0" y="0"/>
            <a:ext cx="9144000" cy="44627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ctr"/>
            <a:r>
              <a:rPr lang="ru-RU" sz="3200" b="1" i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itchFamily="18" charset="0"/>
              </a:rPr>
              <a:t>1. </a:t>
            </a:r>
            <a:r>
              <a:rPr lang="ru-RU" sz="2800" b="1" i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При нагревании  увеличивается  температура жидкости. </a:t>
            </a:r>
          </a:p>
          <a:p>
            <a:pPr marL="342900" indent="-342900" algn="ctr"/>
            <a:r>
              <a:rPr lang="ru-RU" sz="2800" b="1" i="1" dirty="0" smtClean="0">
                <a:ln>
                  <a:solidFill>
                    <a:schemeClr val="tx1"/>
                  </a:solidFill>
                </a:ln>
                <a:solidFill>
                  <a:srgbClr val="00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2.  Скорость движения частиц  возрастает. </a:t>
            </a:r>
          </a:p>
          <a:p>
            <a:pPr marL="342900" indent="-342900" algn="ctr"/>
            <a:r>
              <a:rPr lang="ru-RU" sz="2800" b="1" i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3. Увеличивается внутренняя энергия жидкости. </a:t>
            </a:r>
          </a:p>
          <a:p>
            <a:pPr marL="342900" indent="-342900" algn="ctr">
              <a:buFontTx/>
              <a:buAutoNum type="arabicPeriod" startAt="4"/>
            </a:pPr>
            <a:r>
              <a:rPr lang="ru-RU" sz="2800" b="1" i="1" dirty="0" smtClean="0">
                <a:ln>
                  <a:solidFill>
                    <a:schemeClr val="tx1"/>
                  </a:solidFill>
                </a:ln>
                <a:solidFill>
                  <a:srgbClr val="00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Когда жидкость нагревается до температуры кипения, энергия молекул становится достаточной для того, чтобы преодолеть молекулярное притяжение.</a:t>
            </a:r>
          </a:p>
          <a:p>
            <a:pPr marL="342900" indent="-342900" algn="ctr">
              <a:buFontTx/>
              <a:buAutoNum type="arabicPeriod" startAt="4"/>
            </a:pPr>
            <a:r>
              <a:rPr lang="ru-RU" sz="2800" b="1" i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Температура не изменяется до тех пор, пока вся жидкость не выкипит.</a:t>
            </a:r>
            <a:endParaRPr lang="ru-RU" sz="2800" dirty="0">
              <a:ln>
                <a:solidFill>
                  <a:schemeClr val="tx1"/>
                </a:solidFill>
              </a:ln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32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>
          <a:xfrm>
            <a:off x="-214346" y="0"/>
            <a:ext cx="9358346" cy="1371600"/>
          </a:xfrm>
        </p:spPr>
        <p:txBody>
          <a:bodyPr>
            <a:normAutofit/>
          </a:bodyPr>
          <a:lstStyle/>
          <a:p>
            <a:r>
              <a:rPr lang="ru-RU" sz="6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СУБЛИМАЦИЯ</a:t>
            </a:r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428736"/>
            <a:ext cx="6357950" cy="2665412"/>
          </a:xfrm>
          <a:ln/>
        </p:spPr>
        <p:txBody>
          <a:bodyPr>
            <a:normAutofit/>
          </a:bodyPr>
          <a:lstStyle/>
          <a:p>
            <a:pPr marL="0" indent="0" algn="ctr">
              <a:buFontTx/>
              <a:buNone/>
            </a:pPr>
            <a:r>
              <a:rPr lang="ru-RU" sz="3600" dirty="0">
                <a:ln>
                  <a:solidFill>
                    <a:srgbClr val="FFFF00"/>
                  </a:solidFill>
                </a:ln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Переход вещества из твёрдого состояния сразу в газообразное, минуя </a:t>
            </a:r>
            <a:r>
              <a:rPr lang="ru-RU" sz="3600" dirty="0" smtClean="0">
                <a:ln>
                  <a:solidFill>
                    <a:srgbClr val="FFFF00"/>
                  </a:solidFill>
                </a:ln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жидкое</a:t>
            </a:r>
            <a:endParaRPr lang="ru-RU" sz="3600" i="1" dirty="0">
              <a:ln>
                <a:solidFill>
                  <a:srgbClr val="FFFF00"/>
                </a:solidFill>
              </a:ln>
              <a:solidFill>
                <a:srgbClr val="800000"/>
              </a:solidFill>
            </a:endParaRPr>
          </a:p>
        </p:txBody>
      </p:sp>
      <p:pic>
        <p:nvPicPr>
          <p:cNvPr id="64516" name="Picture 4" descr="eso510_hs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11948" y="1071546"/>
            <a:ext cx="2532052" cy="25320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4517" name="Text Box 5"/>
          <p:cNvSpPr txBox="1">
            <a:spLocks noChangeArrowheads="1"/>
          </p:cNvSpPr>
          <p:nvPr/>
        </p:nvSpPr>
        <p:spPr bwMode="auto">
          <a:xfrm>
            <a:off x="0" y="3318570"/>
            <a:ext cx="9144000" cy="3539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ln>
                  <a:solidFill>
                    <a:srgbClr val="FFFF00"/>
                  </a:solidFill>
                </a:ln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Поскольку при возгонке изменяется удельный объём вещества и поглощается энергия (теплота сублимации), </a:t>
            </a:r>
          </a:p>
          <a:p>
            <a:pPr algn="ctr"/>
            <a:r>
              <a:rPr lang="ru-RU" sz="3200" b="1" dirty="0">
                <a:ln>
                  <a:solidFill>
                    <a:srgbClr val="FFFF00"/>
                  </a:solidFill>
                </a:ln>
                <a:solidFill>
                  <a:srgbClr val="3333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возгонка является фазовым переходом первого рода. </a:t>
            </a:r>
          </a:p>
          <a:p>
            <a:pPr algn="ctr"/>
            <a:r>
              <a:rPr lang="ru-RU" sz="3200" b="1" dirty="0">
                <a:ln>
                  <a:solidFill>
                    <a:srgbClr val="FFFF00"/>
                  </a:solidFill>
                </a:ln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      На эффекте сублимации основан один из способов очистки твердых веществ.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2000"/>
                                        <p:tgtEl>
                                          <p:spTgt spid="64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1" dur="80"/>
                                        <p:tgtEl>
                                          <p:spTgt spid="64515">
                                            <p:bg/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2" dur="80"/>
                                        <p:tgtEl>
                                          <p:spTgt spid="64515">
                                            <p:bg/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80"/>
                                        <p:tgtEl>
                                          <p:spTgt spid="64515">
                                            <p:bg/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80"/>
                            </p:stCondLst>
                            <p:childTnLst>
                              <p:par>
                                <p:cTn id="1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7" dur="80"/>
                                        <p:tgtEl>
                                          <p:spTgt spid="645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8" dur="80"/>
                                        <p:tgtEl>
                                          <p:spTgt spid="645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80"/>
                                        <p:tgtEl>
                                          <p:spTgt spid="645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64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680"/>
                            </p:stCondLst>
                            <p:childTnLst>
                              <p:par>
                                <p:cTn id="24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45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45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45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514" grpId="0"/>
      <p:bldP spid="64515" grpId="0" build="p" animBg="1"/>
      <p:bldP spid="64517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Line 7"/>
          <p:cNvSpPr>
            <a:spLocks noChangeShapeType="1"/>
          </p:cNvSpPr>
          <p:nvPr/>
        </p:nvSpPr>
        <p:spPr bwMode="auto">
          <a:xfrm>
            <a:off x="2571736" y="1214422"/>
            <a:ext cx="576262" cy="0"/>
          </a:xfrm>
          <a:prstGeom prst="line">
            <a:avLst/>
          </a:prstGeom>
          <a:noFill/>
          <a:ln w="38100">
            <a:solidFill>
              <a:srgbClr val="CC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17412" name="Line 8"/>
          <p:cNvSpPr>
            <a:spLocks noChangeShapeType="1"/>
          </p:cNvSpPr>
          <p:nvPr/>
        </p:nvSpPr>
        <p:spPr bwMode="auto">
          <a:xfrm>
            <a:off x="2357422" y="4714884"/>
            <a:ext cx="576262" cy="0"/>
          </a:xfrm>
          <a:prstGeom prst="line">
            <a:avLst/>
          </a:prstGeom>
          <a:noFill/>
          <a:ln w="38100">
            <a:solidFill>
              <a:srgbClr val="CC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17413" name="AutoShape 11"/>
          <p:cNvSpPr>
            <a:spLocks noChangeArrowheads="1"/>
          </p:cNvSpPr>
          <p:nvPr/>
        </p:nvSpPr>
        <p:spPr bwMode="auto">
          <a:xfrm>
            <a:off x="5143504" y="1357298"/>
            <a:ext cx="1728787" cy="942975"/>
          </a:xfrm>
          <a:prstGeom prst="horizontalScroll">
            <a:avLst>
              <a:gd name="adj" fmla="val 12500"/>
            </a:avLst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r>
              <a:rPr lang="en-US" altLang="ko-KR" sz="2000" b="1">
                <a:ea typeface="Batang" pitchFamily="18" charset="-127"/>
                <a:cs typeface="Arial" pitchFamily="34" charset="0"/>
              </a:rPr>
              <a:t>&gt;  </a:t>
            </a:r>
            <a:r>
              <a:rPr lang="en-US" altLang="ko-KR" b="1">
                <a:ea typeface="Batang" pitchFamily="18" charset="-127"/>
                <a:cs typeface="Arial" pitchFamily="34" charset="0"/>
              </a:rPr>
              <a:t> T</a:t>
            </a:r>
            <a:r>
              <a:rPr lang="ru-RU" altLang="ko-KR" b="1">
                <a:ea typeface="Batang" pitchFamily="18" charset="-127"/>
                <a:cs typeface="Arial" pitchFamily="34" charset="0"/>
              </a:rPr>
              <a:t>º</a:t>
            </a:r>
            <a:r>
              <a:rPr lang="ru-RU" altLang="ko-KR" b="1" baseline="-25000">
                <a:ea typeface="Batang" pitchFamily="18" charset="-127"/>
                <a:cs typeface="Arial" pitchFamily="34" charset="0"/>
              </a:rPr>
              <a:t>пл</a:t>
            </a:r>
            <a:r>
              <a:rPr lang="ru-RU" altLang="ko-KR" b="1">
                <a:latin typeface="Times New Roman" pitchFamily="18" charset="0"/>
                <a:ea typeface="Batang" pitchFamily="18" charset="-127"/>
                <a:cs typeface="Arial" pitchFamily="34" charset="0"/>
              </a:rPr>
              <a:t> </a:t>
            </a:r>
            <a:r>
              <a:rPr lang="en-US" altLang="ko-KR" b="1">
                <a:ea typeface="Batang" pitchFamily="18" charset="-127"/>
                <a:cs typeface="Arial" pitchFamily="34" charset="0"/>
              </a:rPr>
              <a:t>T</a:t>
            </a:r>
            <a:r>
              <a:rPr lang="ru-RU" altLang="ko-KR" b="1">
                <a:ea typeface="Batang" pitchFamily="18" charset="-127"/>
                <a:cs typeface="Arial" pitchFamily="34" charset="0"/>
              </a:rPr>
              <a:t>º</a:t>
            </a:r>
            <a:r>
              <a:rPr lang="ru-RU" altLang="ko-KR" b="1" baseline="-25000">
                <a:ea typeface="Batang" pitchFamily="18" charset="-127"/>
                <a:cs typeface="Arial" pitchFamily="34" charset="0"/>
              </a:rPr>
              <a:t>кип</a:t>
            </a:r>
            <a:endParaRPr lang="ru-RU" b="1">
              <a:ea typeface="Batang" pitchFamily="18" charset="-127"/>
              <a:cs typeface="Arial" pitchFamily="34" charset="0"/>
            </a:endParaRPr>
          </a:p>
        </p:txBody>
      </p:sp>
      <p:sp>
        <p:nvSpPr>
          <p:cNvPr id="17414" name="AutoShape 14"/>
          <p:cNvSpPr>
            <a:spLocks noChangeArrowheads="1"/>
          </p:cNvSpPr>
          <p:nvPr/>
        </p:nvSpPr>
        <p:spPr bwMode="auto">
          <a:xfrm>
            <a:off x="6572264" y="4643446"/>
            <a:ext cx="1728787" cy="944562"/>
          </a:xfrm>
          <a:prstGeom prst="horizontalScroll">
            <a:avLst>
              <a:gd name="adj" fmla="val 12500"/>
            </a:avLst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r>
              <a:rPr lang="en-US" altLang="ko-KR" sz="2000" b="1" dirty="0">
                <a:ea typeface="Gulim" pitchFamily="34" charset="-127"/>
                <a:cs typeface="Arial" pitchFamily="34" charset="0"/>
              </a:rPr>
              <a:t>&lt;</a:t>
            </a:r>
            <a:r>
              <a:rPr lang="en-US" altLang="ko-KR" sz="2000" b="1" dirty="0">
                <a:ea typeface="Batang" pitchFamily="18" charset="-127"/>
                <a:cs typeface="Arial" pitchFamily="34" charset="0"/>
              </a:rPr>
              <a:t> </a:t>
            </a:r>
            <a:r>
              <a:rPr lang="en-US" altLang="ko-KR" b="1" dirty="0">
                <a:ea typeface="Batang" pitchFamily="18" charset="-127"/>
                <a:cs typeface="Arial" pitchFamily="34" charset="0"/>
              </a:rPr>
              <a:t> T</a:t>
            </a:r>
            <a:r>
              <a:rPr lang="ru-RU" altLang="ko-KR" b="1" dirty="0" err="1">
                <a:ea typeface="Batang" pitchFamily="18" charset="-127"/>
                <a:cs typeface="Arial" pitchFamily="34" charset="0"/>
              </a:rPr>
              <a:t>º</a:t>
            </a:r>
            <a:r>
              <a:rPr lang="ru-RU" altLang="ko-KR" b="1" baseline="-25000" dirty="0" err="1">
                <a:ea typeface="Batang" pitchFamily="18" charset="-127"/>
                <a:cs typeface="Arial" pitchFamily="34" charset="0"/>
              </a:rPr>
              <a:t>пл</a:t>
            </a:r>
            <a:r>
              <a:rPr lang="ru-RU" altLang="ko-KR" b="1" dirty="0">
                <a:latin typeface="Times New Roman" pitchFamily="18" charset="0"/>
                <a:cs typeface="Arial" pitchFamily="34" charset="0"/>
              </a:rPr>
              <a:t> </a:t>
            </a:r>
            <a:r>
              <a:rPr lang="en-US" altLang="ko-KR" b="1" dirty="0">
                <a:ea typeface="Batang" pitchFamily="18" charset="-127"/>
              </a:rPr>
              <a:t>T</a:t>
            </a:r>
            <a:r>
              <a:rPr lang="ru-RU" altLang="ko-KR" b="1" dirty="0" err="1">
                <a:ea typeface="Batang" pitchFamily="18" charset="-127"/>
              </a:rPr>
              <a:t>º</a:t>
            </a:r>
            <a:r>
              <a:rPr lang="ru-RU" altLang="ko-KR" b="1" baseline="-25000" dirty="0" err="1">
                <a:ea typeface="Batang" pitchFamily="18" charset="-127"/>
              </a:rPr>
              <a:t>кип</a:t>
            </a:r>
            <a:endParaRPr lang="ru-RU" b="1" dirty="0">
              <a:cs typeface="Arial" pitchFamily="34" charset="0"/>
            </a:endParaRPr>
          </a:p>
        </p:txBody>
      </p:sp>
      <p:grpSp>
        <p:nvGrpSpPr>
          <p:cNvPr id="2" name="Группа 1"/>
          <p:cNvGrpSpPr>
            <a:grpSpLocks/>
          </p:cNvGrpSpPr>
          <p:nvPr/>
        </p:nvGrpSpPr>
        <p:grpSpPr bwMode="auto">
          <a:xfrm>
            <a:off x="0" y="714356"/>
            <a:ext cx="2446307" cy="1071563"/>
            <a:chOff x="1220683" y="4643446"/>
            <a:chExt cx="5637333" cy="1071570"/>
          </a:xfrm>
        </p:grpSpPr>
        <p:sp>
          <p:nvSpPr>
            <p:cNvPr id="4" name="Скругленный прямоугольник 2"/>
            <p:cNvSpPr/>
            <p:nvPr/>
          </p:nvSpPr>
          <p:spPr>
            <a:xfrm>
              <a:off x="1220683" y="4643446"/>
              <a:ext cx="5143536" cy="1071570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7452" name="TextBox 3"/>
            <p:cNvSpPr txBox="1">
              <a:spLocks noChangeArrowheads="1"/>
            </p:cNvSpPr>
            <p:nvPr/>
          </p:nvSpPr>
          <p:spPr bwMode="auto">
            <a:xfrm>
              <a:off x="1714480" y="4643446"/>
              <a:ext cx="5143536" cy="10064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ru-RU" sz="2000" dirty="0">
                  <a:latin typeface="Calibri" pitchFamily="34" charset="0"/>
                </a:rPr>
                <a:t>Атомная </a:t>
              </a:r>
            </a:p>
            <a:p>
              <a:pPr algn="ctr"/>
              <a:r>
                <a:rPr lang="ru-RU" sz="2000" dirty="0">
                  <a:latin typeface="Calibri" pitchFamily="34" charset="0"/>
                </a:rPr>
                <a:t>кристаллическая</a:t>
              </a:r>
            </a:p>
            <a:p>
              <a:pPr algn="ctr"/>
              <a:r>
                <a:rPr lang="ru-RU" sz="2000" dirty="0">
                  <a:latin typeface="Calibri" pitchFamily="34" charset="0"/>
                </a:rPr>
                <a:t>решётка</a:t>
              </a:r>
              <a:endParaRPr lang="ru-RU" sz="2400" b="1" dirty="0">
                <a:solidFill>
                  <a:srgbClr val="C00000"/>
                </a:solidFill>
                <a:latin typeface="Calibri" pitchFamily="34" charset="0"/>
              </a:endParaRPr>
            </a:p>
          </p:txBody>
        </p:sp>
      </p:grpSp>
      <p:grpSp>
        <p:nvGrpSpPr>
          <p:cNvPr id="5" name="Группа 1"/>
          <p:cNvGrpSpPr>
            <a:grpSpLocks/>
          </p:cNvGrpSpPr>
          <p:nvPr/>
        </p:nvGrpSpPr>
        <p:grpSpPr bwMode="auto">
          <a:xfrm>
            <a:off x="0" y="4214818"/>
            <a:ext cx="2232025" cy="1071563"/>
            <a:chOff x="1714480" y="4643446"/>
            <a:chExt cx="5143536" cy="1071570"/>
          </a:xfrm>
        </p:grpSpPr>
        <p:sp>
          <p:nvSpPr>
            <p:cNvPr id="6" name="Скругленный прямоугольник 2"/>
            <p:cNvSpPr/>
            <p:nvPr/>
          </p:nvSpPr>
          <p:spPr>
            <a:xfrm>
              <a:off x="1714480" y="4643446"/>
              <a:ext cx="5143536" cy="1071570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7450" name="TextBox 3"/>
            <p:cNvSpPr txBox="1">
              <a:spLocks noChangeArrowheads="1"/>
            </p:cNvSpPr>
            <p:nvPr/>
          </p:nvSpPr>
          <p:spPr bwMode="auto">
            <a:xfrm>
              <a:off x="1714480" y="4643446"/>
              <a:ext cx="5143536" cy="10064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ru-RU" sz="2000">
                  <a:latin typeface="Calibri" pitchFamily="34" charset="0"/>
                </a:rPr>
                <a:t>Молекулярная</a:t>
              </a:r>
            </a:p>
            <a:p>
              <a:pPr algn="ctr"/>
              <a:r>
                <a:rPr lang="ru-RU" sz="2000">
                  <a:latin typeface="Calibri" pitchFamily="34" charset="0"/>
                </a:rPr>
                <a:t>кристаллическая</a:t>
              </a:r>
            </a:p>
            <a:p>
              <a:pPr algn="ctr"/>
              <a:r>
                <a:rPr lang="ru-RU" sz="2000">
                  <a:latin typeface="Calibri" pitchFamily="34" charset="0"/>
                </a:rPr>
                <a:t>решётка</a:t>
              </a:r>
              <a:endParaRPr lang="ru-RU" sz="2400" b="1">
                <a:solidFill>
                  <a:srgbClr val="C00000"/>
                </a:solidFill>
                <a:latin typeface="Calibri" pitchFamily="34" charset="0"/>
              </a:endParaRPr>
            </a:p>
          </p:txBody>
        </p:sp>
      </p:grpSp>
      <p:grpSp>
        <p:nvGrpSpPr>
          <p:cNvPr id="8" name="Group 32"/>
          <p:cNvGrpSpPr>
            <a:grpSpLocks/>
          </p:cNvGrpSpPr>
          <p:nvPr/>
        </p:nvGrpSpPr>
        <p:grpSpPr bwMode="auto">
          <a:xfrm>
            <a:off x="3286116" y="714356"/>
            <a:ext cx="1476375" cy="2232025"/>
            <a:chOff x="2415" y="482"/>
            <a:chExt cx="930" cy="1406"/>
          </a:xfrm>
        </p:grpSpPr>
        <p:sp>
          <p:nvSpPr>
            <p:cNvPr id="17443" name="AutoShape 10"/>
            <p:cNvSpPr>
              <a:spLocks noChangeArrowheads="1"/>
            </p:cNvSpPr>
            <p:nvPr/>
          </p:nvSpPr>
          <p:spPr bwMode="auto">
            <a:xfrm>
              <a:off x="2540" y="1298"/>
              <a:ext cx="680" cy="437"/>
            </a:xfrm>
            <a:custGeom>
              <a:avLst/>
              <a:gdLst>
                <a:gd name="T0" fmla="*/ 595 w 21600"/>
                <a:gd name="T1" fmla="*/ 219 h 21600"/>
                <a:gd name="T2" fmla="*/ 340 w 21600"/>
                <a:gd name="T3" fmla="*/ 437 h 21600"/>
                <a:gd name="T4" fmla="*/ 85 w 21600"/>
                <a:gd name="T5" fmla="*/ 219 h 21600"/>
                <a:gd name="T6" fmla="*/ 34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4511 w 21600"/>
                <a:gd name="T13" fmla="*/ 4498 h 21600"/>
                <a:gd name="T14" fmla="*/ 17089 w 21600"/>
                <a:gd name="T15" fmla="*/ 1710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CC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r>
                <a:rPr lang="ru-RU" altLang="ko-KR" dirty="0">
                  <a:latin typeface="Times New Roman" pitchFamily="18" charset="0"/>
                  <a:cs typeface="Arial" pitchFamily="34" charset="0"/>
                </a:rPr>
                <a:t> </a:t>
              </a:r>
              <a:endParaRPr lang="ru-RU" b="1" dirty="0">
                <a:cs typeface="Arial" pitchFamily="34" charset="0"/>
              </a:endParaRPr>
            </a:p>
          </p:txBody>
        </p:sp>
        <p:sp>
          <p:nvSpPr>
            <p:cNvPr id="17444" name="Line 12"/>
            <p:cNvSpPr>
              <a:spLocks noChangeShapeType="1"/>
            </p:cNvSpPr>
            <p:nvPr/>
          </p:nvSpPr>
          <p:spPr bwMode="auto">
            <a:xfrm>
              <a:off x="2867" y="1026"/>
              <a:ext cx="0" cy="27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7445" name="Line 16"/>
            <p:cNvSpPr>
              <a:spLocks noChangeShapeType="1"/>
            </p:cNvSpPr>
            <p:nvPr/>
          </p:nvSpPr>
          <p:spPr bwMode="auto">
            <a:xfrm>
              <a:off x="2789" y="1071"/>
              <a:ext cx="181" cy="136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7446" name="Line 17"/>
            <p:cNvSpPr>
              <a:spLocks noChangeShapeType="1"/>
            </p:cNvSpPr>
            <p:nvPr/>
          </p:nvSpPr>
          <p:spPr bwMode="auto">
            <a:xfrm flipH="1">
              <a:off x="2789" y="1071"/>
              <a:ext cx="181" cy="136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7447" name="AutoShape 18"/>
            <p:cNvSpPr>
              <a:spLocks noChangeArrowheads="1"/>
            </p:cNvSpPr>
            <p:nvPr/>
          </p:nvSpPr>
          <p:spPr bwMode="auto">
            <a:xfrm>
              <a:off x="2607" y="663"/>
              <a:ext cx="545" cy="363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ru-RU" sz="1400">
                  <a:cs typeface="Arial" pitchFamily="34" charset="0"/>
                </a:rPr>
                <a:t>тв.</a:t>
              </a:r>
            </a:p>
            <a:p>
              <a:pPr algn="ctr"/>
              <a:r>
                <a:rPr lang="ru-RU" sz="1400" b="1">
                  <a:cs typeface="Arial" pitchFamily="34" charset="0"/>
                </a:rPr>
                <a:t>Ц</a:t>
              </a:r>
            </a:p>
          </p:txBody>
        </p:sp>
        <p:sp>
          <p:nvSpPr>
            <p:cNvPr id="7" name="Прямоугольник с одним вырезанным углом 15"/>
            <p:cNvSpPr/>
            <p:nvPr/>
          </p:nvSpPr>
          <p:spPr>
            <a:xfrm>
              <a:off x="2415" y="482"/>
              <a:ext cx="930" cy="1406"/>
            </a:xfrm>
            <a:prstGeom prst="roundRect">
              <a:avLst/>
            </a:prstGeom>
            <a:noFill/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9" name="Group 33"/>
          <p:cNvGrpSpPr>
            <a:grpSpLocks/>
          </p:cNvGrpSpPr>
          <p:nvPr/>
        </p:nvGrpSpPr>
        <p:grpSpPr bwMode="auto">
          <a:xfrm>
            <a:off x="2928926" y="3214686"/>
            <a:ext cx="3168650" cy="2447925"/>
            <a:chOff x="2018" y="2024"/>
            <a:chExt cx="1996" cy="1542"/>
          </a:xfrm>
        </p:grpSpPr>
        <p:sp>
          <p:nvSpPr>
            <p:cNvPr id="17436" name="AutoShape 9"/>
            <p:cNvSpPr>
              <a:spLocks noChangeArrowheads="1"/>
            </p:cNvSpPr>
            <p:nvPr/>
          </p:nvSpPr>
          <p:spPr bwMode="auto">
            <a:xfrm>
              <a:off x="2154" y="2160"/>
              <a:ext cx="590" cy="499"/>
            </a:xfrm>
            <a:prstGeom prst="cloudCallout">
              <a:avLst>
                <a:gd name="adj1" fmla="val -28306"/>
                <a:gd name="adj2" fmla="val 33769"/>
              </a:avLst>
            </a:prstGeom>
            <a:solidFill>
              <a:srgbClr val="FFFFCC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algn="ctr"/>
              <a:r>
                <a:rPr lang="ru-RU" altLang="ko-KR" sz="1000">
                  <a:latin typeface="Times New Roman" pitchFamily="18" charset="0"/>
                  <a:cs typeface="Arial" pitchFamily="34" charset="0"/>
                </a:rPr>
                <a:t>летучие</a:t>
              </a:r>
              <a:r>
                <a:rPr lang="ru-RU" altLang="ko-KR" sz="1400" b="1">
                  <a:latin typeface="Times New Roman" pitchFamily="18" charset="0"/>
                  <a:cs typeface="Arial" pitchFamily="34" charset="0"/>
                </a:rPr>
                <a:t>Ц</a:t>
              </a:r>
              <a:endParaRPr lang="ru-RU" sz="1400" b="1">
                <a:ea typeface="맑은 고딕"/>
                <a:cs typeface="Arial" pitchFamily="34" charset="0"/>
              </a:endParaRPr>
            </a:p>
          </p:txBody>
        </p:sp>
        <p:sp>
          <p:nvSpPr>
            <p:cNvPr id="17437" name="AutoShape 13"/>
            <p:cNvSpPr>
              <a:spLocks noChangeArrowheads="1"/>
            </p:cNvSpPr>
            <p:nvPr/>
          </p:nvSpPr>
          <p:spPr bwMode="auto">
            <a:xfrm>
              <a:off x="2540" y="2886"/>
              <a:ext cx="680" cy="437"/>
            </a:xfrm>
            <a:custGeom>
              <a:avLst/>
              <a:gdLst>
                <a:gd name="T0" fmla="*/ 595 w 21600"/>
                <a:gd name="T1" fmla="*/ 219 h 21600"/>
                <a:gd name="T2" fmla="*/ 340 w 21600"/>
                <a:gd name="T3" fmla="*/ 437 h 21600"/>
                <a:gd name="T4" fmla="*/ 85 w 21600"/>
                <a:gd name="T5" fmla="*/ 219 h 21600"/>
                <a:gd name="T6" fmla="*/ 34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4511 w 21600"/>
                <a:gd name="T13" fmla="*/ 4498 h 21600"/>
                <a:gd name="T14" fmla="*/ 17089 w 21600"/>
                <a:gd name="T15" fmla="*/ 1710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CC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r>
                <a:rPr lang="ru-RU" altLang="ko-KR" sz="1000" dirty="0">
                  <a:latin typeface="Times New Roman" pitchFamily="18" charset="0"/>
                  <a:cs typeface="Arial" pitchFamily="34" charset="0"/>
                </a:rPr>
                <a:t>   </a:t>
              </a:r>
              <a:r>
                <a:rPr lang="ru-RU" altLang="ko-KR" sz="1000" b="1" dirty="0">
                  <a:latin typeface="Times New Roman" pitchFamily="18" charset="0"/>
                  <a:cs typeface="Arial" pitchFamily="34" charset="0"/>
                </a:rPr>
                <a:t>плохо</a:t>
              </a:r>
            </a:p>
            <a:p>
              <a:r>
                <a:rPr lang="ru-RU" altLang="ko-KR" dirty="0">
                  <a:latin typeface="Times New Roman" pitchFamily="18" charset="0"/>
                  <a:cs typeface="Arial" pitchFamily="34" charset="0"/>
                </a:rPr>
                <a:t> </a:t>
              </a:r>
              <a:endParaRPr lang="ru-RU" b="1" dirty="0">
                <a:cs typeface="Arial" pitchFamily="34" charset="0"/>
              </a:endParaRPr>
            </a:p>
          </p:txBody>
        </p:sp>
        <p:sp>
          <p:nvSpPr>
            <p:cNvPr id="17438" name="Line 15"/>
            <p:cNvSpPr>
              <a:spLocks noChangeShapeType="1"/>
            </p:cNvSpPr>
            <p:nvPr/>
          </p:nvSpPr>
          <p:spPr bwMode="auto">
            <a:xfrm>
              <a:off x="2472" y="2614"/>
              <a:ext cx="273" cy="36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ru-RU"/>
            </a:p>
          </p:txBody>
        </p:sp>
        <p:pic>
          <p:nvPicPr>
            <p:cNvPr id="17439" name="Picture 19" descr="бром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1F7F5"/>
                </a:clrFrom>
                <a:clrTo>
                  <a:srgbClr val="F1F7F5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379" y="2160"/>
              <a:ext cx="252" cy="5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7440" name="Line 20"/>
            <p:cNvSpPr>
              <a:spLocks noChangeShapeType="1"/>
            </p:cNvSpPr>
            <p:nvPr/>
          </p:nvSpPr>
          <p:spPr bwMode="auto">
            <a:xfrm flipH="1">
              <a:off x="3016" y="2568"/>
              <a:ext cx="408" cy="40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7441" name="Rectangle 21"/>
            <p:cNvSpPr>
              <a:spLocks noChangeArrowheads="1"/>
            </p:cNvSpPr>
            <p:nvPr/>
          </p:nvSpPr>
          <p:spPr bwMode="auto">
            <a:xfrm>
              <a:off x="3696" y="2387"/>
              <a:ext cx="226" cy="2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>
                  <a:cs typeface="Arial" pitchFamily="34" charset="0"/>
                </a:rPr>
                <a:t>Br</a:t>
              </a:r>
              <a:r>
                <a:rPr lang="en-US" baseline="-25000">
                  <a:cs typeface="Arial" pitchFamily="34" charset="0"/>
                </a:rPr>
                <a:t>2</a:t>
              </a:r>
              <a:endParaRPr lang="ru-RU" baseline="-25000">
                <a:cs typeface="Arial" pitchFamily="34" charset="0"/>
              </a:endParaRPr>
            </a:p>
          </p:txBody>
        </p:sp>
        <p:sp>
          <p:nvSpPr>
            <p:cNvPr id="16" name="Прямоугольник с одним вырезанным углом 15"/>
            <p:cNvSpPr/>
            <p:nvPr/>
          </p:nvSpPr>
          <p:spPr>
            <a:xfrm>
              <a:off x="2018" y="2024"/>
              <a:ext cx="1996" cy="1542"/>
            </a:xfrm>
            <a:prstGeom prst="roundRect">
              <a:avLst/>
            </a:prstGeom>
            <a:noFill/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10" name="Группа 1"/>
          <p:cNvGrpSpPr>
            <a:grpSpLocks/>
          </p:cNvGrpSpPr>
          <p:nvPr/>
        </p:nvGrpSpPr>
        <p:grpSpPr bwMode="auto">
          <a:xfrm>
            <a:off x="827088" y="6021388"/>
            <a:ext cx="7561262" cy="503237"/>
            <a:chOff x="1714480" y="4643446"/>
            <a:chExt cx="5143536" cy="1071570"/>
          </a:xfrm>
        </p:grpSpPr>
        <p:sp>
          <p:nvSpPr>
            <p:cNvPr id="3" name="Скругленный прямоугольник 2"/>
            <p:cNvSpPr/>
            <p:nvPr/>
          </p:nvSpPr>
          <p:spPr>
            <a:xfrm>
              <a:off x="1714480" y="4643446"/>
              <a:ext cx="5143536" cy="1071570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7435" name="TextBox 3"/>
            <p:cNvSpPr txBox="1">
              <a:spLocks noChangeArrowheads="1"/>
            </p:cNvSpPr>
            <p:nvPr/>
          </p:nvSpPr>
          <p:spPr bwMode="auto">
            <a:xfrm>
              <a:off x="1714480" y="4643446"/>
              <a:ext cx="5143536" cy="8450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ru-RU" sz="2000">
                  <a:latin typeface="Calibri" pitchFamily="34" charset="0"/>
                </a:rPr>
                <a:t>Очень низкая электро- и теплопроводимость</a:t>
              </a:r>
            </a:p>
          </p:txBody>
        </p:sp>
      </p:grpSp>
      <p:sp>
        <p:nvSpPr>
          <p:cNvPr id="17421" name="AutoShape 51"/>
          <p:cNvSpPr>
            <a:spLocks noChangeArrowheads="1"/>
          </p:cNvSpPr>
          <p:nvPr/>
        </p:nvSpPr>
        <p:spPr bwMode="auto">
          <a:xfrm>
            <a:off x="6572264" y="3643314"/>
            <a:ext cx="1728787" cy="944563"/>
          </a:xfrm>
          <a:prstGeom prst="horizontalScroll">
            <a:avLst>
              <a:gd name="adj" fmla="val 12500"/>
            </a:avLst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algn="ctr"/>
            <a:r>
              <a:rPr lang="ru-RU" dirty="0">
                <a:cs typeface="Arial" pitchFamily="34" charset="0"/>
              </a:rPr>
              <a:t>Йод</a:t>
            </a:r>
          </a:p>
          <a:p>
            <a:pPr algn="ctr"/>
            <a:r>
              <a:rPr lang="ru-RU" dirty="0" smtClean="0"/>
              <a:t>сублимация</a:t>
            </a:r>
            <a:endParaRPr lang="ru-RU" dirty="0">
              <a:cs typeface="Arial" pitchFamily="34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3714744" y="2285992"/>
            <a:ext cx="7143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Arial" pitchFamily="34" charset="0"/>
                <a:cs typeface="Arial" pitchFamily="34" charset="0"/>
              </a:rPr>
              <a:t>Н</a:t>
            </a:r>
            <a:r>
              <a:rPr lang="ru-RU" b="1" baseline="-25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О</a:t>
            </a:r>
            <a:endParaRPr lang="ru-RU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4000496" y="4929198"/>
            <a:ext cx="7143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Arial" pitchFamily="34" charset="0"/>
                <a:cs typeface="Arial" pitchFamily="34" charset="0"/>
              </a:rPr>
              <a:t>Н</a:t>
            </a:r>
            <a:r>
              <a:rPr lang="ru-RU" b="1" baseline="-25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О</a:t>
            </a:r>
            <a:endParaRPr lang="ru-RU" b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785794"/>
          </a:xfrm>
        </p:spPr>
        <p:txBody>
          <a:bodyPr>
            <a:normAutofit fontScale="90000"/>
          </a:bodyPr>
          <a:lstStyle/>
          <a:p>
            <a:r>
              <a:rPr lang="ru-RU" sz="48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Агрегатные состояния вещества</a:t>
            </a:r>
            <a:r>
              <a:rPr lang="ru-RU" sz="54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Georgia" pitchFamily="18" charset="0"/>
              </a:rPr>
              <a:t> </a:t>
            </a:r>
          </a:p>
        </p:txBody>
      </p:sp>
      <p:sp>
        <p:nvSpPr>
          <p:cNvPr id="9235" name="Text Box 19"/>
          <p:cNvSpPr txBox="1">
            <a:spLocks noChangeArrowheads="1"/>
          </p:cNvSpPr>
          <p:nvPr/>
        </p:nvSpPr>
        <p:spPr bwMode="auto">
          <a:xfrm>
            <a:off x="428596" y="6400800"/>
            <a:ext cx="1676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Твёрдом</a:t>
            </a:r>
          </a:p>
        </p:txBody>
      </p:sp>
      <p:sp>
        <p:nvSpPr>
          <p:cNvPr id="9236" name="Text Box 20"/>
          <p:cNvSpPr txBox="1">
            <a:spLocks noChangeArrowheads="1"/>
          </p:cNvSpPr>
          <p:nvPr/>
        </p:nvSpPr>
        <p:spPr bwMode="auto">
          <a:xfrm>
            <a:off x="3500430" y="6400800"/>
            <a:ext cx="1828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Жидком</a:t>
            </a:r>
          </a:p>
        </p:txBody>
      </p:sp>
      <p:sp>
        <p:nvSpPr>
          <p:cNvPr id="9237" name="Text Box 21"/>
          <p:cNvSpPr txBox="1">
            <a:spLocks noChangeArrowheads="1"/>
          </p:cNvSpPr>
          <p:nvPr/>
        </p:nvSpPr>
        <p:spPr bwMode="auto">
          <a:xfrm>
            <a:off x="6429388" y="6400800"/>
            <a:ext cx="25082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Газообразном</a:t>
            </a:r>
          </a:p>
        </p:txBody>
      </p:sp>
      <p:sp>
        <p:nvSpPr>
          <p:cNvPr id="9238" name="Text Box 22"/>
          <p:cNvSpPr txBox="1">
            <a:spLocks noChangeArrowheads="1"/>
          </p:cNvSpPr>
          <p:nvPr/>
        </p:nvSpPr>
        <p:spPr bwMode="auto">
          <a:xfrm>
            <a:off x="1" y="2714620"/>
            <a:ext cx="9143999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400" b="1" i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itchFamily="34" charset="0"/>
              </a:rPr>
              <a:t>Любое вещество, состоящее из атомов или молекул, может находиться  в одном из трех агрегатных состояний:</a:t>
            </a:r>
            <a:endParaRPr lang="ru-RU" sz="2400" dirty="0">
              <a:latin typeface="Century Gothic" pitchFamily="34" charset="0"/>
            </a:endParaRPr>
          </a:p>
        </p:txBody>
      </p:sp>
      <p:sp>
        <p:nvSpPr>
          <p:cNvPr id="9246" name="Rectangle 3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9251" name="Rectangle 35"/>
          <p:cNvSpPr>
            <a:spLocks noChangeArrowheads="1"/>
          </p:cNvSpPr>
          <p:nvPr/>
        </p:nvSpPr>
        <p:spPr bwMode="auto">
          <a:xfrm>
            <a:off x="0" y="33147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9253" name="Rectangle 37"/>
          <p:cNvSpPr>
            <a:spLocks noChangeArrowheads="1"/>
          </p:cNvSpPr>
          <p:nvPr/>
        </p:nvSpPr>
        <p:spPr bwMode="auto">
          <a:xfrm>
            <a:off x="0" y="33147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22" name="Rectangle 3"/>
          <p:cNvSpPr txBox="1">
            <a:spLocks noChangeArrowheads="1"/>
          </p:cNvSpPr>
          <p:nvPr/>
        </p:nvSpPr>
        <p:spPr>
          <a:xfrm>
            <a:off x="0" y="857232"/>
            <a:ext cx="9358346" cy="2643206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При переходе из одного агрегатного состояния вещества к другому молекулы не меняются. Меняется их упаковка или, как говорят физики, «агрегация» (от лат.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agrego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– присоединять). Отсюда и происходит название «агрегатное состояние», т.е. способ упаковки молекул в веществе.</a:t>
            </a: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3857628"/>
            <a:ext cx="2405026" cy="24050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43240" y="3929066"/>
            <a:ext cx="2643206" cy="22860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4" cstate="print"/>
          <a:srcRect r="20187"/>
          <a:stretch>
            <a:fillRect/>
          </a:stretch>
        </p:blipFill>
        <p:spPr bwMode="auto">
          <a:xfrm>
            <a:off x="6286512" y="3857628"/>
            <a:ext cx="2643206" cy="24192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" dur="8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" dur="8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8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1400"/>
                            </p:stCondLst>
                            <p:childTnLst>
                              <p:par>
                                <p:cTn id="16" presetID="45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92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92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92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1000"/>
                            </p:stCondLst>
                            <p:childTnLst>
                              <p:par>
                                <p:cTn id="22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92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92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3000"/>
                            </p:stCondLst>
                            <p:childTnLst>
                              <p:par>
                                <p:cTn id="3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9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9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0"/>
                            </p:stCondLst>
                            <p:childTnLst>
                              <p:par>
                                <p:cTn id="38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92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92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8" grpId="0"/>
      <p:bldP spid="9235" grpId="0"/>
      <p:bldP spid="9236" grpId="0"/>
      <p:bldP spid="9237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3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0" y="1857364"/>
            <a:ext cx="9144000" cy="2178050"/>
          </a:xfrm>
          <a:ln/>
        </p:spPr>
        <p:txBody>
          <a:bodyPr>
            <a:noAutofit/>
          </a:bodyPr>
          <a:lstStyle/>
          <a:p>
            <a:pPr marL="0" indent="0" algn="ctr">
              <a:lnSpc>
                <a:spcPct val="80000"/>
              </a:lnSpc>
              <a:buFontTx/>
              <a:buNone/>
            </a:pPr>
            <a:r>
              <a:rPr lang="ru-RU" sz="3600" b="1" dirty="0" smtClean="0">
                <a:ln>
                  <a:solidFill>
                    <a:srgbClr val="FFFF00"/>
                  </a:solidFill>
                </a:ln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Графит </a:t>
            </a:r>
            <a:r>
              <a:rPr lang="ru-RU" sz="3600" b="1" dirty="0">
                <a:ln>
                  <a:solidFill>
                    <a:srgbClr val="FFFF00"/>
                  </a:solidFill>
                </a:ln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можно нагреть до тысячи градусов, и тем не менее в жидкость он не превратится: он будет </a:t>
            </a:r>
            <a:r>
              <a:rPr lang="ru-RU" sz="3600" b="1" i="1" dirty="0" smtClean="0">
                <a:ln>
                  <a:solidFill>
                    <a:srgbClr val="FFFF00"/>
                  </a:solidFill>
                </a:ln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сублимироваться</a:t>
            </a:r>
            <a:r>
              <a:rPr lang="ru-RU" sz="3600" b="1" dirty="0" smtClean="0">
                <a:ln>
                  <a:solidFill>
                    <a:srgbClr val="FFFF00"/>
                  </a:solidFill>
                </a:ln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. </a:t>
            </a:r>
            <a:endParaRPr lang="ru-RU" sz="3600" b="1" dirty="0">
              <a:ln>
                <a:solidFill>
                  <a:srgbClr val="FFFF00"/>
                </a:solidFill>
              </a:ln>
              <a:solidFill>
                <a:srgbClr val="000099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marL="0" indent="0" algn="ctr">
              <a:lnSpc>
                <a:spcPct val="80000"/>
              </a:lnSpc>
              <a:buFontTx/>
              <a:buNone/>
            </a:pPr>
            <a:r>
              <a:rPr lang="ru-RU" sz="3600" b="1" dirty="0">
                <a:ln>
                  <a:solidFill>
                    <a:srgbClr val="FFFF00"/>
                  </a:solidFill>
                </a:ln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Все запахи, которыми обладают твёрдые тела, также обусловлены возгонкой: </a:t>
            </a:r>
            <a:r>
              <a:rPr lang="ru-RU" sz="3600" b="1" dirty="0">
                <a:ln>
                  <a:solidFill>
                    <a:srgbClr val="FFFF00"/>
                  </a:solidFill>
                </a:ln>
                <a:solidFill>
                  <a:srgbClr val="3333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вылетая из твёрдого тела молекулы образуют над ним газ (или пар), который и вызывает ощущение запаха. </a:t>
            </a:r>
          </a:p>
        </p:txBody>
      </p:sp>
      <p:pic>
        <p:nvPicPr>
          <p:cNvPr id="66564" name="Picture 4" descr="Аллотропия углерода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clrChange>
              <a:clrFrom>
                <a:srgbClr val="FDFDFC"/>
              </a:clrFrom>
              <a:clrTo>
                <a:srgbClr val="FDFDFC"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>
            <a:off x="-142908" y="0"/>
            <a:ext cx="2536825" cy="2058988"/>
          </a:xfrm>
        </p:spPr>
      </p:pic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1011234" y="0"/>
            <a:ext cx="8132766" cy="1500190"/>
          </a:xfrm>
        </p:spPr>
        <p:txBody>
          <a:bodyPr>
            <a:noAutofit/>
          </a:bodyPr>
          <a:lstStyle/>
          <a:p>
            <a:r>
              <a:rPr lang="ru-RU" sz="6600" b="1" dirty="0" smtClean="0">
                <a:ln>
                  <a:solidFill>
                    <a:srgbClr val="FFFF00"/>
                  </a:solidFill>
                </a:ln>
              </a:rPr>
              <a:t/>
            </a:r>
            <a:br>
              <a:rPr lang="ru-RU" sz="6600" b="1" dirty="0" smtClean="0">
                <a:ln>
                  <a:solidFill>
                    <a:srgbClr val="FFFF00"/>
                  </a:solidFill>
                </a:ln>
              </a:rPr>
            </a:br>
            <a:r>
              <a:rPr lang="ru-RU" sz="6600" b="1" dirty="0" smtClean="0">
                <a:ln>
                  <a:solidFill>
                    <a:srgbClr val="FFFF00"/>
                  </a:solidFill>
                </a:ln>
              </a:rPr>
              <a:t>ЗНАЕТЕ </a:t>
            </a:r>
            <a:r>
              <a:rPr lang="ru-RU" sz="6600" b="1" dirty="0">
                <a:ln>
                  <a:solidFill>
                    <a:srgbClr val="FFFF00"/>
                  </a:solidFill>
                </a:ln>
                <a:solidFill>
                  <a:srgbClr val="FF0000"/>
                </a:solidFill>
              </a:rPr>
              <a:t>ЛИ ВЫ?</a:t>
            </a:r>
            <a:br>
              <a:rPr lang="ru-RU" sz="6600" b="1" dirty="0">
                <a:ln>
                  <a:solidFill>
                    <a:srgbClr val="FFFF00"/>
                  </a:solidFill>
                </a:ln>
                <a:solidFill>
                  <a:srgbClr val="FF0000"/>
                </a:solidFill>
              </a:rPr>
            </a:br>
            <a:endParaRPr lang="ru-RU" sz="6600" b="1" dirty="0">
              <a:ln>
                <a:solidFill>
                  <a:srgbClr val="FFFF00"/>
                </a:solidFill>
              </a:ln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med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" dur="80"/>
                                        <p:tgtEl>
                                          <p:spTgt spid="66563">
                                            <p:bg/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" dur="80"/>
                                        <p:tgtEl>
                                          <p:spTgt spid="66563">
                                            <p:bg/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80"/>
                                        <p:tgtEl>
                                          <p:spTgt spid="66563">
                                            <p:bg/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80"/>
                            </p:stCondLst>
                            <p:childTnLst>
                              <p:par>
                                <p:cTn id="16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8" dur="80"/>
                                        <p:tgtEl>
                                          <p:spTgt spid="665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9" dur="80"/>
                                        <p:tgtEl>
                                          <p:spTgt spid="665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80"/>
                                        <p:tgtEl>
                                          <p:spTgt spid="665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665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880"/>
                            </p:stCondLst>
                            <p:childTnLst>
                              <p:par>
                                <p:cTn id="2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7" dur="80"/>
                                        <p:tgtEl>
                                          <p:spTgt spid="665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8" dur="80"/>
                                        <p:tgtEl>
                                          <p:spTgt spid="665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80"/>
                                        <p:tgtEl>
                                          <p:spTgt spid="665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563" grpId="0" uiExpand="1" build="p" animBg="1"/>
      <p:bldP spid="4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0"/>
            <a:ext cx="8229600" cy="1419225"/>
          </a:xfrm>
        </p:spPr>
        <p:txBody>
          <a:bodyPr>
            <a:normAutofit/>
          </a:bodyPr>
          <a:lstStyle/>
          <a:p>
            <a:r>
              <a:rPr lang="ru-RU" sz="7200" b="1" dirty="0">
                <a:latin typeface="Comic Sans MS" pitchFamily="66" charset="0"/>
              </a:rPr>
              <a:t>ДЕСУБЛИМАЦИЯ</a:t>
            </a:r>
          </a:p>
        </p:txBody>
      </p:sp>
      <p:sp>
        <p:nvSpPr>
          <p:cNvPr id="655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14282" y="1643050"/>
            <a:ext cx="6286544" cy="4525962"/>
          </a:xfrm>
          <a:ln/>
        </p:spPr>
        <p:txBody>
          <a:bodyPr>
            <a:noAutofit/>
          </a:bodyPr>
          <a:lstStyle/>
          <a:p>
            <a:pPr marL="0" indent="0" algn="ctr">
              <a:buFontTx/>
              <a:buNone/>
            </a:pPr>
            <a:r>
              <a:rPr lang="ru-RU" sz="4000" b="1" dirty="0">
                <a:ln>
                  <a:solidFill>
                    <a:srgbClr val="FFFF00"/>
                  </a:solidFill>
                </a:ln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Переход вещества из газообразного состояния в твёрдое, минуя </a:t>
            </a:r>
            <a:r>
              <a:rPr lang="ru-RU" sz="4000" b="1" dirty="0" smtClean="0">
                <a:ln>
                  <a:solidFill>
                    <a:srgbClr val="FFFF00"/>
                  </a:solidFill>
                </a:ln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жидкое</a:t>
            </a:r>
            <a:r>
              <a:rPr lang="ru-RU" sz="4000" b="1" i="1" dirty="0" smtClean="0">
                <a:ln>
                  <a:solidFill>
                    <a:srgbClr val="FFFF00"/>
                  </a:solidFill>
                </a:ln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.</a:t>
            </a:r>
            <a:r>
              <a:rPr lang="ru-RU" sz="4000" b="1" i="1" dirty="0" smtClean="0">
                <a:ln>
                  <a:solidFill>
                    <a:srgbClr val="FFFF00"/>
                  </a:solidFill>
                </a:ln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    </a:t>
            </a:r>
            <a:r>
              <a:rPr lang="ru-RU" sz="3600" b="1" i="1" dirty="0">
                <a:ln>
                  <a:solidFill>
                    <a:srgbClr val="FFFF00"/>
                  </a:solidFill>
                </a:ln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Обратным процессом является </a:t>
            </a:r>
            <a:r>
              <a:rPr lang="ru-RU" sz="3600" b="1" i="1" dirty="0">
                <a:ln>
                  <a:solidFill>
                    <a:srgbClr val="FFFF00"/>
                  </a:solidFill>
                </a:ln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возгонка (сублимация).</a:t>
            </a:r>
            <a:r>
              <a:rPr lang="ru-RU" sz="3600" b="1" i="1" dirty="0">
                <a:ln>
                  <a:solidFill>
                    <a:srgbClr val="FFFF00"/>
                  </a:solidFill>
                </a:ln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endParaRPr lang="ru-RU" sz="3600" b="1" dirty="0">
              <a:ln>
                <a:solidFill>
                  <a:srgbClr val="FFFF00"/>
                </a:solidFill>
              </a:ln>
              <a:solidFill>
                <a:srgbClr val="0066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65540" name="Picture 4" descr="дисс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86512" y="1928802"/>
            <a:ext cx="2709866" cy="29289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2000"/>
                                        <p:tgtEl>
                                          <p:spTgt spid="655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1" dur="80"/>
                                        <p:tgtEl>
                                          <p:spTgt spid="65539">
                                            <p:bg/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2" dur="80"/>
                                        <p:tgtEl>
                                          <p:spTgt spid="65539">
                                            <p:bg/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80"/>
                                        <p:tgtEl>
                                          <p:spTgt spid="65539">
                                            <p:bg/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80"/>
                            </p:stCondLst>
                            <p:childTnLst>
                              <p:par>
                                <p:cTn id="1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7" dur="80"/>
                                        <p:tgtEl>
                                          <p:spTgt spid="655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8" dur="80"/>
                                        <p:tgtEl>
                                          <p:spTgt spid="655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80"/>
                                        <p:tgtEl>
                                          <p:spTgt spid="655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655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538" grpId="0"/>
      <p:bldP spid="65539" grpId="0" build="p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000108"/>
            <a:ext cx="9144000" cy="2692400"/>
          </a:xfrm>
          <a:ln/>
        </p:spPr>
        <p:txBody>
          <a:bodyPr>
            <a:noAutofit/>
          </a:bodyPr>
          <a:lstStyle/>
          <a:p>
            <a:pPr marL="0" indent="0" algn="ctr">
              <a:buFontTx/>
              <a:buNone/>
            </a:pPr>
            <a:r>
              <a:rPr lang="ru-RU" sz="4000" b="1" i="1" dirty="0">
                <a:ln>
                  <a:solidFill>
                    <a:srgbClr val="FFFF00"/>
                  </a:solidFill>
                </a:ln>
                <a:solidFill>
                  <a:srgbClr val="000099"/>
                </a:solidFill>
              </a:rPr>
              <a:t>Примером </a:t>
            </a:r>
            <a:r>
              <a:rPr lang="ru-RU" sz="4000" b="1" i="1" dirty="0">
                <a:ln>
                  <a:solidFill>
                    <a:srgbClr val="FFFF00"/>
                  </a:solidFill>
                </a:ln>
                <a:solidFill>
                  <a:srgbClr val="800000"/>
                </a:solidFill>
              </a:rPr>
              <a:t>десублимации</a:t>
            </a:r>
            <a:r>
              <a:rPr lang="ru-RU" sz="4000" i="1" dirty="0">
                <a:ln>
                  <a:solidFill>
                    <a:srgbClr val="FFFF00"/>
                  </a:solidFill>
                </a:ln>
                <a:solidFill>
                  <a:srgbClr val="800000"/>
                </a:solidFill>
              </a:rPr>
              <a:t> </a:t>
            </a:r>
            <a:r>
              <a:rPr lang="ru-RU" sz="4000" b="1" dirty="0">
                <a:ln>
                  <a:solidFill>
                    <a:srgbClr val="FFFF00"/>
                  </a:solidFill>
                </a:ln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является образование на стёклах ледяных узоров в зимнее время.</a:t>
            </a:r>
            <a:r>
              <a:rPr lang="ru-RU" sz="4000" i="1" dirty="0">
                <a:ln>
                  <a:solidFill>
                    <a:srgbClr val="FFFF00"/>
                  </a:solidFill>
                </a:ln>
                <a:solidFill>
                  <a:srgbClr val="000099"/>
                </a:solidFill>
              </a:rPr>
              <a:t> </a:t>
            </a:r>
            <a:endParaRPr lang="ru-RU" sz="4000" i="1" dirty="0" smtClean="0">
              <a:ln>
                <a:solidFill>
                  <a:srgbClr val="FFFF00"/>
                </a:solidFill>
              </a:ln>
              <a:solidFill>
                <a:srgbClr val="000099"/>
              </a:solidFill>
            </a:endParaRPr>
          </a:p>
          <a:p>
            <a:pPr marL="0" indent="0" algn="ctr">
              <a:buFontTx/>
              <a:buNone/>
            </a:pPr>
            <a:r>
              <a:rPr lang="ru-RU" sz="4000" b="1" i="1" dirty="0" smtClean="0">
                <a:ln>
                  <a:solidFill>
                    <a:srgbClr val="FFFF00"/>
                  </a:solidFill>
                </a:ln>
                <a:solidFill>
                  <a:srgbClr val="006600"/>
                </a:solidFill>
              </a:rPr>
              <a:t>При </a:t>
            </a:r>
            <a:r>
              <a:rPr lang="ru-RU" sz="4000" b="1" i="1" dirty="0">
                <a:ln>
                  <a:solidFill>
                    <a:srgbClr val="FFFF00"/>
                  </a:solidFill>
                </a:ln>
                <a:solidFill>
                  <a:srgbClr val="006600"/>
                </a:solidFill>
              </a:rPr>
              <a:t>десублимации высвобождается энергия</a:t>
            </a:r>
            <a:r>
              <a:rPr lang="ru-RU" sz="4000" b="1" dirty="0">
                <a:ln>
                  <a:solidFill>
                    <a:srgbClr val="FFFF00"/>
                  </a:solidFill>
                </a:ln>
                <a:solidFill>
                  <a:srgbClr val="006600"/>
                </a:solidFill>
              </a:rPr>
              <a:t>.</a:t>
            </a:r>
          </a:p>
          <a:p>
            <a:pPr marL="0" indent="0"/>
            <a:endParaRPr lang="ru-RU" sz="4000" dirty="0">
              <a:ln>
                <a:solidFill>
                  <a:srgbClr val="FFFF00"/>
                </a:solidFill>
              </a:ln>
            </a:endParaRPr>
          </a:p>
        </p:txBody>
      </p:sp>
      <p:pic>
        <p:nvPicPr>
          <p:cNvPr id="69639" name="Picture 7" descr="Картинка 3 из 156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4000504"/>
            <a:ext cx="2761516" cy="20717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9641" name="Picture 9" descr="Картинка 1 из 156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643306" y="4500569"/>
            <a:ext cx="1643074" cy="21907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9643" name="Picture 11" descr="Картинка 15 из 156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857884" y="4000504"/>
            <a:ext cx="3071834" cy="20717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69635">
                                            <p:bg/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69635">
                                            <p:bg/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69635">
                                            <p:bg/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80"/>
                            </p:stCondLst>
                            <p:childTnLst>
                              <p:par>
                                <p:cTn id="11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" dur="80"/>
                                        <p:tgtEl>
                                          <p:spTgt spid="696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" dur="80"/>
                                        <p:tgtEl>
                                          <p:spTgt spid="696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80"/>
                                        <p:tgtEl>
                                          <p:spTgt spid="696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80"/>
                            </p:stCondLst>
                            <p:childTnLst>
                              <p:par>
                                <p:cTn id="17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80"/>
                                        <p:tgtEl>
                                          <p:spTgt spid="696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80"/>
                                        <p:tgtEl>
                                          <p:spTgt spid="696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80"/>
                                        <p:tgtEl>
                                          <p:spTgt spid="696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600"/>
                            </p:stCondLst>
                            <p:childTnLst>
                              <p:par>
                                <p:cTn id="23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696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696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696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696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696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696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696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696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696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635" grpId="0" build="p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Rectangle 1"/>
          <p:cNvSpPr>
            <a:spLocks noChangeArrowheads="1"/>
          </p:cNvSpPr>
          <p:nvPr/>
        </p:nvSpPr>
        <p:spPr bwMode="auto">
          <a:xfrm>
            <a:off x="0" y="369332"/>
            <a:ext cx="8715436" cy="267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269875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solidFill>
                    <a:srgbClr val="FFFF00"/>
                  </a:solidFill>
                </a:ln>
                <a:solidFill>
                  <a:schemeClr val="tx1"/>
                </a:solidFill>
                <a:effectLst/>
                <a:latin typeface="Comic Sans MS" pitchFamily="66" charset="0"/>
                <a:ea typeface="Times New Roman" pitchFamily="18" charset="0"/>
              </a:rPr>
              <a:t>При переходах из одного агрегатного состояния в другое</a:t>
            </a:r>
            <a:r>
              <a:rPr kumimoji="0" lang="ru-RU" sz="2400" b="1" i="0" u="none" strike="noStrike" cap="none" normalizeH="0" dirty="0" smtClean="0">
                <a:ln>
                  <a:solidFill>
                    <a:srgbClr val="FFFF00"/>
                  </a:solidFill>
                </a:ln>
                <a:solidFill>
                  <a:schemeClr val="tx1"/>
                </a:solidFill>
                <a:effectLst/>
                <a:latin typeface="Comic Sans MS" pitchFamily="66" charset="0"/>
                <a:ea typeface="Times New Roman" pitchFamily="18" charset="0"/>
              </a:rPr>
              <a:t> </a:t>
            </a:r>
            <a:r>
              <a:rPr kumimoji="0" lang="ru-RU" sz="2400" b="1" i="0" u="none" strike="noStrike" cap="none" normalizeH="0" baseline="0" dirty="0" smtClean="0">
                <a:ln>
                  <a:solidFill>
                    <a:srgbClr val="FFFF00"/>
                  </a:solidFill>
                </a:ln>
                <a:solidFill>
                  <a:schemeClr val="tx1"/>
                </a:solidFill>
                <a:effectLst/>
                <a:latin typeface="Comic Sans MS" pitchFamily="66" charset="0"/>
                <a:ea typeface="Times New Roman" pitchFamily="18" charset="0"/>
              </a:rPr>
              <a:t>обязательно выделяется или поглощается тепло. </a:t>
            </a:r>
          </a:p>
          <a:p>
            <a:pPr marL="0" marR="0" lvl="0" indent="269875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solidFill>
                    <a:srgbClr val="FFFF00"/>
                  </a:solidFill>
                </a:ln>
                <a:solidFill>
                  <a:schemeClr val="tx1"/>
                </a:solidFill>
                <a:effectLst/>
                <a:latin typeface="Comic Sans MS" pitchFamily="66" charset="0"/>
                <a:ea typeface="Times New Roman" pitchFamily="18" charset="0"/>
              </a:rPr>
              <a:t>Переход от более упорядоченных структур к менее упорядоченным требуют притока тепла извне, при обратных переходах выделяется такое же количество тепла, которое поглощается при прямом переходе.</a:t>
            </a:r>
            <a:endParaRPr kumimoji="0" lang="ru-RU" sz="1400" b="1" i="0" u="none" strike="noStrike" cap="none" normalizeH="0" baseline="0" dirty="0" smtClean="0">
              <a:ln>
                <a:solidFill>
                  <a:srgbClr val="FFFF00"/>
                </a:solidFill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572000" y="3214686"/>
            <a:ext cx="4572000" cy="3416320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269875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>
                <a:ln>
                  <a:solidFill>
                    <a:srgbClr val="FFFF00"/>
                  </a:solidFill>
                </a:ln>
                <a:latin typeface="Comic Sans MS" pitchFamily="66" charset="0"/>
                <a:ea typeface="Times New Roman" pitchFamily="18" charset="0"/>
              </a:rPr>
              <a:t>При изменениях агрегатного состояния резко изменяются электрические характеристики вещества. </a:t>
            </a:r>
            <a:endParaRPr lang="ru-RU" sz="4000" b="1" dirty="0" smtClean="0">
              <a:ln>
                <a:solidFill>
                  <a:srgbClr val="FFFF00"/>
                </a:solidFill>
              </a:ln>
              <a:latin typeface="Comic Sans MS" pitchFamily="66" charset="0"/>
            </a:endParaRPr>
          </a:p>
          <a:p>
            <a:pPr lvl="0" indent="269875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>
                <a:ln>
                  <a:solidFill>
                    <a:srgbClr val="FFFF00"/>
                  </a:solidFill>
                </a:ln>
                <a:solidFill>
                  <a:srgbClr val="C00000"/>
                </a:solidFill>
                <a:latin typeface="Comic Sans MS" pitchFamily="66" charset="0"/>
                <a:ea typeface="Times New Roman" pitchFamily="18" charset="0"/>
              </a:rPr>
              <a:t>Так, если металл в твердом или жидком виде - проводник, то пары металла - типичный диэлектрик.</a:t>
            </a:r>
            <a:endParaRPr lang="ru-RU" sz="4000" b="1" dirty="0" smtClean="0">
              <a:ln>
                <a:solidFill>
                  <a:srgbClr val="FFFF00"/>
                </a:solidFill>
              </a:ln>
              <a:solidFill>
                <a:srgbClr val="C00000"/>
              </a:solidFill>
              <a:latin typeface="Comic Sans MS" pitchFamily="66" charset="0"/>
            </a:endParaRPr>
          </a:p>
        </p:txBody>
      </p:sp>
      <p:pic>
        <p:nvPicPr>
          <p:cNvPr id="7577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3357562"/>
            <a:ext cx="3214710" cy="31432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7577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7577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7577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757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280"/>
                            </p:stCondLst>
                            <p:childTnLst>
                              <p:par>
                                <p:cTn id="14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777" grpId="0"/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5" name="Text Box 4"/>
          <p:cNvSpPr txBox="1">
            <a:spLocks noChangeArrowheads="1"/>
          </p:cNvSpPr>
          <p:nvPr/>
        </p:nvSpPr>
        <p:spPr bwMode="auto">
          <a:xfrm>
            <a:off x="838200" y="685800"/>
            <a:ext cx="7620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ru-RU"/>
          </a:p>
        </p:txBody>
      </p:sp>
      <p:graphicFrame>
        <p:nvGraphicFramePr>
          <p:cNvPr id="28685" name="Organization Chart 13"/>
          <p:cNvGraphicFramePr>
            <a:graphicFrameLocks/>
          </p:cNvGraphicFramePr>
          <p:nvPr>
            <p:ph type="dgm" idx="4294967295"/>
          </p:nvPr>
        </p:nvGraphicFramePr>
        <p:xfrm>
          <a:off x="214282" y="214290"/>
          <a:ext cx="8686800" cy="3657600"/>
        </p:xfrm>
        <a:graphic>
          <a:graphicData uri="http://schemas.openxmlformats.org/drawingml/2006/compatibility">
            <com:legacyDrawing xmlns:com="http://schemas.openxmlformats.org/drawingml/2006/compatibility" spid="_x0000_s69634"/>
          </a:graphicData>
        </a:graphic>
      </p:graphicFrame>
      <p:sp>
        <p:nvSpPr>
          <p:cNvPr id="28694" name="Rectangle 22"/>
          <p:cNvSpPr>
            <a:spLocks noChangeArrowheads="1"/>
          </p:cNvSpPr>
          <p:nvPr/>
        </p:nvSpPr>
        <p:spPr bwMode="auto">
          <a:xfrm>
            <a:off x="304800" y="4800600"/>
            <a:ext cx="2514600" cy="16002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1600" b="1"/>
              <a:t>не обладает </a:t>
            </a:r>
          </a:p>
          <a:p>
            <a:pPr algn="ctr"/>
            <a:r>
              <a:rPr lang="ru-RU" sz="1600" b="1"/>
              <a:t>ни собственной</a:t>
            </a:r>
          </a:p>
          <a:p>
            <a:pPr algn="ctr"/>
            <a:r>
              <a:rPr lang="ru-RU" sz="1600" b="1"/>
              <a:t> формой, </a:t>
            </a:r>
          </a:p>
          <a:p>
            <a:pPr algn="ctr"/>
            <a:r>
              <a:rPr lang="ru-RU" sz="1600" b="1"/>
              <a:t>ни собственным</a:t>
            </a:r>
          </a:p>
          <a:p>
            <a:pPr algn="ctr"/>
            <a:r>
              <a:rPr lang="ru-RU" sz="1600" b="1"/>
              <a:t> объемом</a:t>
            </a:r>
            <a:endParaRPr lang="ru-RU" b="1"/>
          </a:p>
        </p:txBody>
      </p:sp>
      <p:sp>
        <p:nvSpPr>
          <p:cNvPr id="28696" name="Line 24"/>
          <p:cNvSpPr>
            <a:spLocks noChangeShapeType="1"/>
          </p:cNvSpPr>
          <p:nvPr/>
        </p:nvSpPr>
        <p:spPr bwMode="auto">
          <a:xfrm>
            <a:off x="1524000" y="4267200"/>
            <a:ext cx="0" cy="533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28697" name="Rectangle 25"/>
          <p:cNvSpPr>
            <a:spLocks noChangeArrowheads="1"/>
          </p:cNvSpPr>
          <p:nvPr/>
        </p:nvSpPr>
        <p:spPr bwMode="auto">
          <a:xfrm>
            <a:off x="3276600" y="4800600"/>
            <a:ext cx="2514600" cy="16002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1600" b="1"/>
              <a:t>обладает</a:t>
            </a:r>
          </a:p>
          <a:p>
            <a:pPr algn="ctr"/>
            <a:r>
              <a:rPr lang="ru-RU" sz="1600" b="1"/>
              <a:t> собственным</a:t>
            </a:r>
          </a:p>
          <a:p>
            <a:pPr algn="ctr"/>
            <a:r>
              <a:rPr lang="ru-RU" sz="1600" b="1"/>
              <a:t> объемом, </a:t>
            </a:r>
          </a:p>
          <a:p>
            <a:pPr algn="ctr"/>
            <a:r>
              <a:rPr lang="ru-RU" sz="1600" b="1"/>
              <a:t>но не обладает </a:t>
            </a:r>
          </a:p>
          <a:p>
            <a:pPr algn="ctr"/>
            <a:r>
              <a:rPr lang="ru-RU" sz="1600" b="1"/>
              <a:t>собственной формой</a:t>
            </a:r>
            <a:r>
              <a:rPr lang="ru-RU"/>
              <a:t> </a:t>
            </a:r>
          </a:p>
        </p:txBody>
      </p:sp>
      <p:sp>
        <p:nvSpPr>
          <p:cNvPr id="28699" name="Rectangle 27"/>
          <p:cNvSpPr>
            <a:spLocks noChangeArrowheads="1"/>
          </p:cNvSpPr>
          <p:nvPr/>
        </p:nvSpPr>
        <p:spPr bwMode="auto">
          <a:xfrm>
            <a:off x="6400800" y="4800600"/>
            <a:ext cx="2514600" cy="16002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1600" b="1"/>
              <a:t>обладает </a:t>
            </a:r>
          </a:p>
          <a:p>
            <a:pPr algn="ctr"/>
            <a:r>
              <a:rPr lang="ru-RU" sz="1600" b="1"/>
              <a:t>и собственным</a:t>
            </a:r>
          </a:p>
          <a:p>
            <a:pPr algn="ctr"/>
            <a:r>
              <a:rPr lang="ru-RU" sz="1600" b="1"/>
              <a:t>объемом, </a:t>
            </a:r>
          </a:p>
          <a:p>
            <a:pPr algn="ctr"/>
            <a:r>
              <a:rPr lang="ru-RU" sz="1600" b="1"/>
              <a:t>и собственной</a:t>
            </a:r>
          </a:p>
          <a:p>
            <a:pPr algn="ctr"/>
            <a:r>
              <a:rPr lang="ru-RU" sz="1600" b="1"/>
              <a:t> формой </a:t>
            </a:r>
          </a:p>
        </p:txBody>
      </p:sp>
      <p:sp>
        <p:nvSpPr>
          <p:cNvPr id="28701" name="Line 29"/>
          <p:cNvSpPr>
            <a:spLocks noChangeShapeType="1"/>
          </p:cNvSpPr>
          <p:nvPr/>
        </p:nvSpPr>
        <p:spPr bwMode="auto">
          <a:xfrm>
            <a:off x="4572000" y="4267200"/>
            <a:ext cx="0" cy="533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28702" name="Line 30"/>
          <p:cNvSpPr>
            <a:spLocks noChangeShapeType="1"/>
          </p:cNvSpPr>
          <p:nvPr/>
        </p:nvSpPr>
        <p:spPr bwMode="auto">
          <a:xfrm>
            <a:off x="7620000" y="4267200"/>
            <a:ext cx="0" cy="533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86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86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86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86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286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286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287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287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286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286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6000"/>
                            </p:stCondLst>
                            <p:childTnLst>
                              <p:par>
                                <p:cTn id="28" presetID="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287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287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2000" fill="hold"/>
                                        <p:tgtEl>
                                          <p:spTgt spid="286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2000" fill="hold"/>
                                        <p:tgtEl>
                                          <p:spTgt spid="286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Dgm spid="28685" grpId="0"/>
      <p:bldP spid="28694" grpId="0" animBg="1"/>
      <p:bldP spid="28696" grpId="0" animBg="1"/>
      <p:bldP spid="28697" grpId="0" animBg="1"/>
      <p:bldP spid="28699" grpId="0" animBg="1"/>
      <p:bldP spid="28701" grpId="0" animBg="1"/>
      <p:bldP spid="2870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72" name="Rectangle 8"/>
          <p:cNvSpPr>
            <a:spLocks noChangeArrowheads="1"/>
          </p:cNvSpPr>
          <p:nvPr/>
        </p:nvSpPr>
        <p:spPr bwMode="auto">
          <a:xfrm>
            <a:off x="0" y="1214422"/>
            <a:ext cx="914400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Расстояние между молекулами </a:t>
            </a:r>
            <a:r>
              <a:rPr lang="ru-RU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</a:t>
            </a:r>
            <a:r>
              <a:rPr lang="ru-RU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газе много </a:t>
            </a:r>
            <a:endParaRPr lang="ru-RU" sz="32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больше размера самих </a:t>
            </a:r>
            <a:r>
              <a:rPr lang="ru-RU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молекул</a:t>
            </a:r>
            <a:r>
              <a:rPr lang="ru-RU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pPr algn="ctr"/>
            <a:r>
              <a:rPr lang="ru-RU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Благодаря этому </a:t>
            </a:r>
            <a:r>
              <a:rPr lang="ru-RU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молекулы </a:t>
            </a:r>
            <a:r>
              <a:rPr lang="ru-RU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газа могут </a:t>
            </a:r>
            <a:r>
              <a:rPr lang="ru-RU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свободно</a:t>
            </a:r>
          </a:p>
          <a:p>
            <a:pPr algn="ctr"/>
            <a:r>
              <a:rPr lang="ru-RU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передвигаться и </a:t>
            </a:r>
            <a:r>
              <a:rPr lang="ru-RU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заполнять </a:t>
            </a:r>
            <a:r>
              <a:rPr lang="ru-RU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все предоставленное </a:t>
            </a:r>
          </a:p>
          <a:p>
            <a:pPr algn="ctr"/>
            <a:r>
              <a:rPr lang="ru-RU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им </a:t>
            </a:r>
            <a:r>
              <a:rPr lang="ru-RU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пространство.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0" y="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2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ysClr val="windowText" lastClr="00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ГАЗООБРАЗНЫЕ ТЕЛА</a:t>
            </a:r>
            <a:endParaRPr lang="ru-RU" sz="72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ysClr val="windowText" lastClr="00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72706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70866" t="6521" r="3632" b="21014"/>
          <a:stretch>
            <a:fillRect/>
          </a:stretch>
        </p:blipFill>
        <p:spPr bwMode="auto">
          <a:xfrm>
            <a:off x="5286380" y="3857604"/>
            <a:ext cx="3714776" cy="3000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68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68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68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9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727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872" grpId="0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85720" y="1214422"/>
            <a:ext cx="8229600" cy="1143000"/>
          </a:xfrm>
        </p:spPr>
        <p:txBody>
          <a:bodyPr>
            <a:noAutofit/>
          </a:bodyPr>
          <a:lstStyle/>
          <a:p>
            <a:pPr algn="ctr" eaLnBrk="1" hangingPunct="1">
              <a:lnSpc>
                <a:spcPct val="80000"/>
              </a:lnSpc>
              <a:buNone/>
            </a:pPr>
            <a:r>
              <a:rPr lang="ru-RU" sz="2800" b="1" dirty="0" smtClean="0">
                <a:solidFill>
                  <a:srgbClr val="000066"/>
                </a:solidFill>
              </a:rPr>
              <a:t>В жидкости молекулы упакованы более плотно, чем  в газе. </a:t>
            </a:r>
          </a:p>
          <a:p>
            <a:pPr algn="ctr" eaLnBrk="1" hangingPunct="1">
              <a:lnSpc>
                <a:spcPct val="80000"/>
              </a:lnSpc>
              <a:buNone/>
            </a:pPr>
            <a:r>
              <a:rPr lang="ru-RU" sz="2800" b="1" dirty="0" smtClean="0">
                <a:solidFill>
                  <a:srgbClr val="000066"/>
                </a:solidFill>
              </a:rPr>
              <a:t>Они движутся так, что среднее расстояние между ними не меняется. Благодаря этому жидкость имеет постоянный объем.</a:t>
            </a:r>
          </a:p>
        </p:txBody>
      </p:sp>
      <p:sp>
        <p:nvSpPr>
          <p:cNvPr id="12292" name="Text Box 6"/>
          <p:cNvSpPr txBox="1">
            <a:spLocks noChangeArrowheads="1"/>
          </p:cNvSpPr>
          <p:nvPr/>
        </p:nvSpPr>
        <p:spPr bwMode="auto">
          <a:xfrm>
            <a:off x="4038600" y="2971800"/>
            <a:ext cx="4876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ru-RU"/>
          </a:p>
        </p:txBody>
      </p:sp>
      <p:sp>
        <p:nvSpPr>
          <p:cNvPr id="37895" name="Rectangle 7"/>
          <p:cNvSpPr>
            <a:spLocks noChangeArrowheads="1"/>
          </p:cNvSpPr>
          <p:nvPr/>
        </p:nvSpPr>
        <p:spPr bwMode="auto">
          <a:xfrm>
            <a:off x="4143372" y="3124200"/>
            <a:ext cx="4800600" cy="373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2800" b="1" dirty="0">
                <a:solidFill>
                  <a:srgbClr val="990033"/>
                </a:solidFill>
              </a:rPr>
              <a:t>Молекулы в жидкости </a:t>
            </a:r>
          </a:p>
          <a:p>
            <a:pPr algn="ctr"/>
            <a:r>
              <a:rPr lang="ru-RU" sz="2800" b="1" dirty="0">
                <a:solidFill>
                  <a:srgbClr val="990033"/>
                </a:solidFill>
              </a:rPr>
              <a:t>не создают</a:t>
            </a:r>
          </a:p>
          <a:p>
            <a:pPr algn="ctr"/>
            <a:r>
              <a:rPr lang="ru-RU" sz="2800" b="1" dirty="0">
                <a:solidFill>
                  <a:srgbClr val="990033"/>
                </a:solidFill>
              </a:rPr>
              <a:t> прочных связей,</a:t>
            </a:r>
          </a:p>
          <a:p>
            <a:pPr algn="ctr"/>
            <a:r>
              <a:rPr lang="ru-RU" sz="2800" b="1" dirty="0">
                <a:solidFill>
                  <a:srgbClr val="990033"/>
                </a:solidFill>
              </a:rPr>
              <a:t> поэтому жидкое</a:t>
            </a:r>
          </a:p>
          <a:p>
            <a:pPr algn="ctr"/>
            <a:r>
              <a:rPr lang="ru-RU" sz="2800" b="1" dirty="0">
                <a:solidFill>
                  <a:srgbClr val="990033"/>
                </a:solidFill>
              </a:rPr>
              <a:t> тело может легко менять</a:t>
            </a:r>
          </a:p>
          <a:p>
            <a:pPr algn="ctr"/>
            <a:r>
              <a:rPr lang="ru-RU" sz="2800" b="1" dirty="0">
                <a:solidFill>
                  <a:srgbClr val="990033"/>
                </a:solidFill>
              </a:rPr>
              <a:t> форму. </a:t>
            </a:r>
          </a:p>
          <a:p>
            <a:pPr algn="ctr"/>
            <a:r>
              <a:rPr lang="ru-RU" sz="2800" b="1" dirty="0">
                <a:solidFill>
                  <a:srgbClr val="990033"/>
                </a:solidFill>
              </a:rPr>
              <a:t>Жидкость принимает</a:t>
            </a:r>
          </a:p>
          <a:p>
            <a:pPr algn="ctr"/>
            <a:r>
              <a:rPr lang="ru-RU" sz="2800" b="1" dirty="0">
                <a:solidFill>
                  <a:srgbClr val="990033"/>
                </a:solidFill>
              </a:rPr>
              <a:t> форму сосуда,</a:t>
            </a:r>
          </a:p>
          <a:p>
            <a:pPr algn="ctr"/>
            <a:r>
              <a:rPr lang="ru-RU" sz="2800" b="1" dirty="0">
                <a:solidFill>
                  <a:srgbClr val="990033"/>
                </a:solidFill>
              </a:rPr>
              <a:t> в которой она налита.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714480" y="0"/>
            <a:ext cx="599317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72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ysClr val="windowText" lastClr="00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ЖИДКИЕ ТЕЛА</a:t>
            </a:r>
            <a:endParaRPr lang="ru-RU" sz="72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ysClr val="windowText" lastClr="00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71682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7095" t="7246" r="36243" b="20289"/>
          <a:stretch>
            <a:fillRect/>
          </a:stretch>
        </p:blipFill>
        <p:spPr bwMode="auto">
          <a:xfrm>
            <a:off x="142844" y="3286124"/>
            <a:ext cx="3696916" cy="3214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950"/>
                            </p:stCondLst>
                            <p:childTnLst>
                              <p:par>
                                <p:cTn id="13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78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78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78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750"/>
                            </p:stCondLst>
                            <p:childTnLst>
                              <p:par>
                                <p:cTn id="19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78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78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78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716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9100"/>
                            </p:stCondLst>
                            <p:childTnLst>
                              <p:par>
                                <p:cTn id="28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0" dur="80"/>
                                        <p:tgtEl>
                                          <p:spTgt spid="3789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1" dur="80"/>
                                        <p:tgtEl>
                                          <p:spTgt spid="3789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80"/>
                                        <p:tgtEl>
                                          <p:spTgt spid="3789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91" grpId="0" build="p"/>
      <p:bldP spid="37895" grpId="0"/>
      <p:bldP spid="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1"/>
</p:tagLst>
</file>

<file path=ppt/theme/theme1.xml><?xml version="1.0" encoding="utf-8"?>
<a:theme xmlns:a="http://schemas.openxmlformats.org/drawingml/2006/main" name="Тема6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Тема6</Template>
  <TotalTime>420</TotalTime>
  <Words>1740</Words>
  <Application>Microsoft Office PowerPoint</Application>
  <PresentationFormat>Экран (4:3)</PresentationFormat>
  <Paragraphs>309</Paragraphs>
  <Slides>63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63</vt:i4>
      </vt:variant>
    </vt:vector>
  </HeadingPairs>
  <TitlesOfParts>
    <vt:vector size="64" baseType="lpstr">
      <vt:lpstr>Тема6</vt:lpstr>
      <vt:lpstr>ТЕПЛОВЫЕ  ЯВЛЕНИЯ</vt:lpstr>
      <vt:lpstr>Слайд 2</vt:lpstr>
      <vt:lpstr>Слайд 3</vt:lpstr>
      <vt:lpstr>Молекулы воды</vt:lpstr>
      <vt:lpstr>Модель взаимодействия молекул:</vt:lpstr>
      <vt:lpstr>Агрегатные состояния вещества 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Движение молекулы в жидкости</vt:lpstr>
      <vt:lpstr>Движение молекул в жидкости:</vt:lpstr>
      <vt:lpstr>Роберт Броун англ. ботаник (1773-1858)</vt:lpstr>
      <vt:lpstr>Движение броуновской частицы</vt:lpstr>
      <vt:lpstr>Изменение с течением времени положения тела относительно других тел – механическое движение.</vt:lpstr>
      <vt:lpstr>Тепловое движение</vt:lpstr>
      <vt:lpstr>Кинетическая энергия</vt:lpstr>
      <vt:lpstr>Температура связана со средней кинетической энергией молекул.</vt:lpstr>
      <vt:lpstr>Температура зависит от скорости движения частиц </vt:lpstr>
      <vt:lpstr>Слайд 25</vt:lpstr>
      <vt:lpstr>Слайд 26</vt:lpstr>
      <vt:lpstr>Физический смысл температуры</vt:lpstr>
      <vt:lpstr>Почему, когда солят огурцы, то заливают горячий рассол?</vt:lpstr>
      <vt:lpstr>Диффузия   </vt:lpstr>
      <vt:lpstr>Тепловые явления -  </vt:lpstr>
      <vt:lpstr>Слайд 31</vt:lpstr>
      <vt:lpstr>Слайд 32</vt:lpstr>
      <vt:lpstr>Плавление</vt:lpstr>
      <vt:lpstr>Слайд 34</vt:lpstr>
      <vt:lpstr>Слайд 35</vt:lpstr>
      <vt:lpstr>ЗНАЕТЕ ЛИ ВЫ? </vt:lpstr>
      <vt:lpstr>ЗНАЕТЕ ЛИ ВЫ? </vt:lpstr>
      <vt:lpstr> ЗНАЕТЕ ЛИ ВЫ? </vt:lpstr>
      <vt:lpstr>ЗНАЕТЕ ЛИ ВЫ? </vt:lpstr>
      <vt:lpstr>Кристаллизация</vt:lpstr>
      <vt:lpstr>Сущность процесса </vt:lpstr>
      <vt:lpstr>Слайд 42</vt:lpstr>
      <vt:lpstr>ЗНАЕТЕ ЛИ ВЫ? </vt:lpstr>
      <vt:lpstr>Слайд 44</vt:lpstr>
      <vt:lpstr>Слайд 45</vt:lpstr>
      <vt:lpstr>Слайд 46</vt:lpstr>
      <vt:lpstr>Слайд 47</vt:lpstr>
      <vt:lpstr>Испарение</vt:lpstr>
      <vt:lpstr>Как происходит испарение?</vt:lpstr>
      <vt:lpstr>Слайд 50</vt:lpstr>
      <vt:lpstr>насыщенный</vt:lpstr>
      <vt:lpstr>Слайд 52</vt:lpstr>
      <vt:lpstr>Механизм кипения воды</vt:lpstr>
      <vt:lpstr>Слайд 54</vt:lpstr>
      <vt:lpstr>З а п о м н и:  </vt:lpstr>
      <vt:lpstr>Как происходит конденсация?</vt:lpstr>
      <vt:lpstr>Слайд 57</vt:lpstr>
      <vt:lpstr>СУБЛИМАЦИЯ</vt:lpstr>
      <vt:lpstr>Слайд 59</vt:lpstr>
      <vt:lpstr> ЗНАЕТЕ ЛИ ВЫ? </vt:lpstr>
      <vt:lpstr>ДЕСУБЛИМАЦИЯ</vt:lpstr>
      <vt:lpstr>Слайд 62</vt:lpstr>
      <vt:lpstr>Слайд 63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тепловые явления</dc:title>
  <dc:subject>физическая картина мира</dc:subject>
  <dc:creator>ирина</dc:creator>
  <cp:lastModifiedBy>Ирина</cp:lastModifiedBy>
  <cp:revision>45</cp:revision>
  <dcterms:modified xsi:type="dcterms:W3CDTF">2015-11-21T16:19:45Z</dcterms:modified>
</cp:coreProperties>
</file>